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3"/>
  </p:notesMasterIdLst>
  <p:sldIdLst>
    <p:sldId id="335" r:id="rId2"/>
    <p:sldId id="338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30" r:id="rId11"/>
    <p:sldId id="318" r:id="rId12"/>
    <p:sldId id="319" r:id="rId13"/>
    <p:sldId id="320" r:id="rId14"/>
    <p:sldId id="321" r:id="rId15"/>
    <p:sldId id="322" r:id="rId16"/>
    <p:sldId id="323" r:id="rId17"/>
    <p:sldId id="348" r:id="rId18"/>
    <p:sldId id="324" r:id="rId19"/>
    <p:sldId id="325" r:id="rId20"/>
    <p:sldId id="326" r:id="rId21"/>
    <p:sldId id="327" r:id="rId22"/>
    <p:sldId id="340" r:id="rId23"/>
    <p:sldId id="341" r:id="rId24"/>
    <p:sldId id="300" r:id="rId25"/>
    <p:sldId id="301" r:id="rId26"/>
    <p:sldId id="299" r:id="rId27"/>
    <p:sldId id="339" r:id="rId28"/>
    <p:sldId id="258" r:id="rId29"/>
    <p:sldId id="261" r:id="rId30"/>
    <p:sldId id="259" r:id="rId31"/>
    <p:sldId id="260" r:id="rId32"/>
    <p:sldId id="257" r:id="rId33"/>
    <p:sldId id="262" r:id="rId34"/>
    <p:sldId id="263" r:id="rId35"/>
    <p:sldId id="264" r:id="rId36"/>
    <p:sldId id="265" r:id="rId37"/>
    <p:sldId id="266" r:id="rId38"/>
    <p:sldId id="267" r:id="rId39"/>
    <p:sldId id="269" r:id="rId40"/>
    <p:sldId id="268" r:id="rId41"/>
    <p:sldId id="270" r:id="rId42"/>
    <p:sldId id="271" r:id="rId43"/>
    <p:sldId id="273" r:id="rId44"/>
    <p:sldId id="274" r:id="rId45"/>
    <p:sldId id="342" r:id="rId46"/>
    <p:sldId id="343" r:id="rId47"/>
    <p:sldId id="303" r:id="rId48"/>
    <p:sldId id="333" r:id="rId49"/>
    <p:sldId id="346" r:id="rId50"/>
    <p:sldId id="347" r:id="rId51"/>
    <p:sldId id="3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8BA48-8C07-4736-B485-76812257D90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2E2ED-5C65-4D1B-838B-556E36BCD0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Broadband Highway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4738509-45DE-4291-8A2F-9864B56F68C0}" type="parTrans" cxnId="{C43928F4-08A3-40C5-8696-BD47CA00EA7B}">
      <dgm:prSet/>
      <dgm:spPr/>
      <dgm:t>
        <a:bodyPr/>
        <a:lstStyle/>
        <a:p>
          <a:endParaRPr lang="en-US"/>
        </a:p>
      </dgm:t>
    </dgm:pt>
    <dgm:pt modelId="{6F36BD37-751D-4A42-81B3-B52A7D8D6EC3}" type="sibTrans" cxnId="{C43928F4-08A3-40C5-8696-BD47CA00EA7B}">
      <dgm:prSet/>
      <dgm:spPr/>
      <dgm:t>
        <a:bodyPr/>
        <a:lstStyle/>
        <a:p>
          <a:endParaRPr lang="en-US"/>
        </a:p>
      </dgm:t>
    </dgm:pt>
    <dgm:pt modelId="{C75F35F7-93A7-4D53-808D-CA787F2913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Universal Mobile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EAB4CB2-B466-4F68-9273-0C6C1FEBF9C7}" type="parTrans" cxnId="{E0AA94F1-86E2-4F6D-B86C-0B0D46D0FDF8}">
      <dgm:prSet/>
      <dgm:spPr/>
      <dgm:t>
        <a:bodyPr/>
        <a:lstStyle/>
        <a:p>
          <a:endParaRPr lang="en-US"/>
        </a:p>
      </dgm:t>
    </dgm:pt>
    <dgm:pt modelId="{678799FB-6C58-4853-B5EB-CCF341828D3C}" type="sibTrans" cxnId="{E0AA94F1-86E2-4F6D-B86C-0B0D46D0FDF8}">
      <dgm:prSet/>
      <dgm:spPr/>
      <dgm:t>
        <a:bodyPr/>
        <a:lstStyle/>
        <a:p>
          <a:endParaRPr lang="en-US"/>
        </a:p>
      </dgm:t>
    </dgm:pt>
    <dgm:pt modelId="{48D76CCE-27E0-4E3B-9AED-C0D4B8E6D0C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E-Governance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FBB10C-82C1-4C60-84AC-0A90804C0F2C}" type="parTrans" cxnId="{BE845E9F-BF73-47E1-9940-BDF9D339D604}">
      <dgm:prSet/>
      <dgm:spPr/>
      <dgm:t>
        <a:bodyPr/>
        <a:lstStyle/>
        <a:p>
          <a:endParaRPr lang="en-US"/>
        </a:p>
      </dgm:t>
    </dgm:pt>
    <dgm:pt modelId="{BD1397CF-D7D5-403E-A64A-7250448C24AA}" type="sibTrans" cxnId="{BE845E9F-BF73-47E1-9940-BDF9D339D604}">
      <dgm:prSet/>
      <dgm:spPr/>
      <dgm:t>
        <a:bodyPr/>
        <a:lstStyle/>
        <a:p>
          <a:endParaRPr lang="en-US"/>
        </a:p>
      </dgm:t>
    </dgm:pt>
    <dgm:pt modelId="{B8D51152-25E9-4F4B-B671-52BD127C3EA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</a:t>
          </a:r>
          <a:r>
            <a:rPr lang="en-US" dirty="0" err="1" smtClean="0">
              <a:latin typeface="Franklin Gothic Medium Cond" panose="020B0606030402020204" pitchFamily="34" charset="0"/>
            </a:rPr>
            <a:t>Kranti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928D1E7-3FB2-4A2A-A775-8ED04DFBFA02}" type="parTrans" cxnId="{B2D31655-22D2-4AED-B19D-F0CEE8D174A4}">
      <dgm:prSet/>
      <dgm:spPr/>
      <dgm:t>
        <a:bodyPr/>
        <a:lstStyle/>
        <a:p>
          <a:endParaRPr lang="en-US"/>
        </a:p>
      </dgm:t>
    </dgm:pt>
    <dgm:pt modelId="{D68979E2-FAA3-4869-B983-7ECBBFF04947}" type="sibTrans" cxnId="{B2D31655-22D2-4AED-B19D-F0CEE8D174A4}">
      <dgm:prSet/>
      <dgm:spPr/>
      <dgm:t>
        <a:bodyPr/>
        <a:lstStyle/>
        <a:p>
          <a:endParaRPr lang="en-US"/>
        </a:p>
      </dgm:t>
    </dgm:pt>
    <dgm:pt modelId="{CFE3CA7C-C56D-4306-B08F-9D369319F7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Info. to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53E09F-8861-4873-9B78-39EDB3B8BD12}" type="parTrans" cxnId="{93E78A6C-5E36-4FB5-9F45-A6B9728CFDA7}">
      <dgm:prSet/>
      <dgm:spPr/>
      <dgm:t>
        <a:bodyPr/>
        <a:lstStyle/>
        <a:p>
          <a:endParaRPr lang="en-US"/>
        </a:p>
      </dgm:t>
    </dgm:pt>
    <dgm:pt modelId="{F13EB58C-8598-4CEB-A403-1CD0517597F9}" type="sibTrans" cxnId="{93E78A6C-5E36-4FB5-9F45-A6B9728CFDA7}">
      <dgm:prSet/>
      <dgm:spPr/>
      <dgm:t>
        <a:bodyPr/>
        <a:lstStyle/>
        <a:p>
          <a:endParaRPr lang="en-US"/>
        </a:p>
      </dgm:t>
    </dgm:pt>
    <dgm:pt modelId="{6E761DE1-F743-48EF-A68C-D1F00CB1C0F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 jobs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4483FA-D2B4-46D6-A56F-388C6656B2FA}" type="parTrans" cxnId="{E929AB7F-F7CC-4F78-8381-D2502305E49B}">
      <dgm:prSet/>
      <dgm:spPr/>
      <dgm:t>
        <a:bodyPr/>
        <a:lstStyle/>
        <a:p>
          <a:endParaRPr lang="en-US"/>
        </a:p>
      </dgm:t>
    </dgm:pt>
    <dgm:pt modelId="{ECA4FBC2-88A8-4D22-8DE0-D0EF678847B3}" type="sibTrans" cxnId="{E929AB7F-F7CC-4F78-8381-D2502305E49B}">
      <dgm:prSet/>
      <dgm:spPr/>
      <dgm:t>
        <a:bodyPr/>
        <a:lstStyle/>
        <a:p>
          <a:endParaRPr lang="en-US"/>
        </a:p>
      </dgm:t>
    </dgm:pt>
    <dgm:pt modelId="{0118CD10-FBE6-4081-A2D4-D92FF0D65E8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Early Harvest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A94649-5C83-4826-987F-EFD42E7A5F1C}" type="parTrans" cxnId="{8469686F-A273-4CFE-B96F-9A19E18A9241}">
      <dgm:prSet/>
      <dgm:spPr/>
      <dgm:t>
        <a:bodyPr/>
        <a:lstStyle/>
        <a:p>
          <a:endParaRPr lang="en-US"/>
        </a:p>
      </dgm:t>
    </dgm:pt>
    <dgm:pt modelId="{9AD876D1-A050-4463-88E3-180CEDA1AAE4}" type="sibTrans" cxnId="{8469686F-A273-4CFE-B96F-9A19E18A9241}">
      <dgm:prSet/>
      <dgm:spPr/>
      <dgm:t>
        <a:bodyPr/>
        <a:lstStyle/>
        <a:p>
          <a:endParaRPr lang="en-US"/>
        </a:p>
      </dgm:t>
    </dgm:pt>
    <dgm:pt modelId="{D363B8B0-8874-413C-87A4-BBB03B6DBB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ZERO import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4D16A1-970E-4DA6-BB59-D7CF1CEB7D18}" type="parTrans" cxnId="{7AFE732C-A3F9-4611-AAF1-70DD728CF6D3}">
      <dgm:prSet/>
      <dgm:spPr/>
      <dgm:t>
        <a:bodyPr/>
        <a:lstStyle/>
        <a:p>
          <a:endParaRPr lang="en-US"/>
        </a:p>
      </dgm:t>
    </dgm:pt>
    <dgm:pt modelId="{F0C8E0E5-4E64-4518-97CC-3E8139B641F5}" type="sibTrans" cxnId="{7AFE732C-A3F9-4611-AAF1-70DD728CF6D3}">
      <dgm:prSet/>
      <dgm:spPr/>
      <dgm:t>
        <a:bodyPr/>
        <a:lstStyle/>
        <a:p>
          <a:endParaRPr lang="en-US"/>
        </a:p>
      </dgm:t>
    </dgm:pt>
    <dgm:pt modelId="{7CBB17A7-C644-428C-BB77-A54D99D03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Internet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9FFA75-84EA-44C4-B8A8-6F06442C059B}" type="parTrans" cxnId="{C901B227-3848-419A-84E3-F323029B3A51}">
      <dgm:prSet/>
      <dgm:spPr/>
      <dgm:t>
        <a:bodyPr/>
        <a:lstStyle/>
        <a:p>
          <a:endParaRPr lang="en-US"/>
        </a:p>
      </dgm:t>
    </dgm:pt>
    <dgm:pt modelId="{490675EF-5840-464C-A2C4-9E62FB284F65}" type="sibTrans" cxnId="{C901B227-3848-419A-84E3-F323029B3A51}">
      <dgm:prSet/>
      <dgm:spPr/>
      <dgm:t>
        <a:bodyPr/>
        <a:lstStyle/>
        <a:p>
          <a:endParaRPr lang="en-US"/>
        </a:p>
      </dgm:t>
    </dgm:pt>
    <dgm:pt modelId="{7BFAA008-50E8-48A5-9B54-2EA2F11123BB}" type="pres">
      <dgm:prSet presAssocID="{24E8BA48-8C07-4736-B485-76812257D90E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D8F9817-B31B-49EF-8148-AB6F78736C8B}" type="pres">
      <dgm:prSet presAssocID="{6072E2ED-5C65-4D1B-838B-556E36BCD0D0}" presName="composite" presStyleCnt="0">
        <dgm:presLayoutVars>
          <dgm:chMax val="1"/>
          <dgm:chPref val="1"/>
        </dgm:presLayoutVars>
      </dgm:prSet>
      <dgm:spPr/>
    </dgm:pt>
    <dgm:pt modelId="{21F8A43F-43C9-413C-B2FF-67FCA86C8B30}" type="pres">
      <dgm:prSet presAssocID="{6072E2ED-5C65-4D1B-838B-556E36BCD0D0}" presName="Accent" presStyleLbl="trAlignAcc1" presStyleIdx="0" presStyleCnt="9">
        <dgm:presLayoutVars>
          <dgm:chMax val="0"/>
          <dgm:chPref val="0"/>
        </dgm:presLayoutVars>
      </dgm:prSet>
      <dgm:spPr/>
    </dgm:pt>
    <dgm:pt modelId="{12B3F37F-1063-4905-B2F5-68894A7884CB}" type="pres">
      <dgm:prSet presAssocID="{6072E2ED-5C65-4D1B-838B-556E36BCD0D0}" presName="Image" presStyleLbl="alignImgPlace1" presStyleIdx="0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4B7E015-7B35-4D99-B786-5B047A55EDAC}" type="pres">
      <dgm:prSet presAssocID="{6072E2ED-5C65-4D1B-838B-556E36BCD0D0}" presName="ChildComposite" presStyleCnt="0"/>
      <dgm:spPr/>
    </dgm:pt>
    <dgm:pt modelId="{0101721C-642E-4E40-B4CF-DFE84E93E578}" type="pres">
      <dgm:prSet presAssocID="{6072E2ED-5C65-4D1B-838B-556E36BCD0D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ED99BA-94F5-4DA4-B90E-F33EE4C1C111}" type="pres">
      <dgm:prSet presAssocID="{6072E2ED-5C65-4D1B-838B-556E36BCD0D0}" presName="Parent" presStyleLbl="revTx" presStyleIdx="0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3BC67-619D-4BD7-8416-EF1FBA2DE167}" type="pres">
      <dgm:prSet presAssocID="{6F36BD37-751D-4A42-81B3-B52A7D8D6EC3}" presName="sibTrans" presStyleCnt="0"/>
      <dgm:spPr/>
    </dgm:pt>
    <dgm:pt modelId="{B1A4AFC1-0A12-4EF7-A39F-D8F38B6A96B1}" type="pres">
      <dgm:prSet presAssocID="{7CBB17A7-C644-428C-BB77-A54D99D03CE1}" presName="composite" presStyleCnt="0">
        <dgm:presLayoutVars>
          <dgm:chMax val="1"/>
          <dgm:chPref val="1"/>
        </dgm:presLayoutVars>
      </dgm:prSet>
      <dgm:spPr/>
    </dgm:pt>
    <dgm:pt modelId="{8033C685-FD66-461C-8710-BE1970E0A452}" type="pres">
      <dgm:prSet presAssocID="{7CBB17A7-C644-428C-BB77-A54D99D03CE1}" presName="Accent" presStyleLbl="trAlignAcc1" presStyleIdx="1" presStyleCnt="9">
        <dgm:presLayoutVars>
          <dgm:chMax val="0"/>
          <dgm:chPref val="0"/>
        </dgm:presLayoutVars>
      </dgm:prSet>
      <dgm:spPr/>
    </dgm:pt>
    <dgm:pt modelId="{423D2151-44EE-43B4-90DD-E2645E5FCB0C}" type="pres">
      <dgm:prSet presAssocID="{7CBB17A7-C644-428C-BB77-A54D99D03CE1}" presName="Image" presStyleLbl="alignImgPlace1" presStyleIdx="1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FD2621-8072-4FF5-99E4-95E73FBA2C41}" type="pres">
      <dgm:prSet presAssocID="{7CBB17A7-C644-428C-BB77-A54D99D03CE1}" presName="ChildComposite" presStyleCnt="0"/>
      <dgm:spPr/>
    </dgm:pt>
    <dgm:pt modelId="{62427B88-3461-44F7-975F-817904587144}" type="pres">
      <dgm:prSet presAssocID="{7CBB17A7-C644-428C-BB77-A54D99D03CE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0EDD9A-81C9-4B55-AFCC-E6435D0E9416}" type="pres">
      <dgm:prSet presAssocID="{7CBB17A7-C644-428C-BB77-A54D99D03CE1}" presName="Parent" presStyleLbl="revTx" presStyleIdx="1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84DE6-FDC0-4214-90C4-41930F9B45E6}" type="pres">
      <dgm:prSet presAssocID="{490675EF-5840-464C-A2C4-9E62FB284F65}" presName="sibTrans" presStyleCnt="0"/>
      <dgm:spPr/>
    </dgm:pt>
    <dgm:pt modelId="{165B321A-B4A2-4E6A-A64B-6E97E62D2323}" type="pres">
      <dgm:prSet presAssocID="{C75F35F7-93A7-4D53-808D-CA787F291359}" presName="composite" presStyleCnt="0">
        <dgm:presLayoutVars>
          <dgm:chMax val="1"/>
          <dgm:chPref val="1"/>
        </dgm:presLayoutVars>
      </dgm:prSet>
      <dgm:spPr/>
    </dgm:pt>
    <dgm:pt modelId="{0A4F5E5A-9AAE-43DC-A577-A4E0C99392A5}" type="pres">
      <dgm:prSet presAssocID="{C75F35F7-93A7-4D53-808D-CA787F291359}" presName="Accent" presStyleLbl="trAlignAcc1" presStyleIdx="2" presStyleCnt="9">
        <dgm:presLayoutVars>
          <dgm:chMax val="0"/>
          <dgm:chPref val="0"/>
        </dgm:presLayoutVars>
      </dgm:prSet>
      <dgm:spPr/>
    </dgm:pt>
    <dgm:pt modelId="{BA847B51-FB11-49A3-A5FC-5D93D453F9FD}" type="pres">
      <dgm:prSet presAssocID="{C75F35F7-93A7-4D53-808D-CA787F291359}" presName="Image" presStyleLbl="alignImgPlace1" presStyleIdx="2" presStyleCnt="9" custScaleX="4939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1B61F3-B63D-4541-B53F-C7D64C6D731B}" type="pres">
      <dgm:prSet presAssocID="{C75F35F7-93A7-4D53-808D-CA787F291359}" presName="ChildComposite" presStyleCnt="0"/>
      <dgm:spPr/>
    </dgm:pt>
    <dgm:pt modelId="{8548674E-4E85-493E-94B0-3417BB08F2A3}" type="pres">
      <dgm:prSet presAssocID="{C75F35F7-93A7-4D53-808D-CA787F29135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8199E9-28A3-4616-B470-080455E7DBFF}" type="pres">
      <dgm:prSet presAssocID="{C75F35F7-93A7-4D53-808D-CA787F291359}" presName="Parent" presStyleLbl="revTx" presStyleIdx="2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2B271-F0A6-4546-9C59-4ED86236B152}" type="pres">
      <dgm:prSet presAssocID="{678799FB-6C58-4853-B5EB-CCF341828D3C}" presName="sibTrans" presStyleCnt="0"/>
      <dgm:spPr/>
    </dgm:pt>
    <dgm:pt modelId="{3DF477E5-E342-44A1-9119-BF69E533AD74}" type="pres">
      <dgm:prSet presAssocID="{48D76CCE-27E0-4E3B-9AED-C0D4B8E6D0C9}" presName="composite" presStyleCnt="0">
        <dgm:presLayoutVars>
          <dgm:chMax val="1"/>
          <dgm:chPref val="1"/>
        </dgm:presLayoutVars>
      </dgm:prSet>
      <dgm:spPr/>
    </dgm:pt>
    <dgm:pt modelId="{0ECA3DC0-6617-4917-8F96-F2326085F129}" type="pres">
      <dgm:prSet presAssocID="{48D76CCE-27E0-4E3B-9AED-C0D4B8E6D0C9}" presName="Accent" presStyleLbl="trAlignAcc1" presStyleIdx="3" presStyleCnt="9">
        <dgm:presLayoutVars>
          <dgm:chMax val="0"/>
          <dgm:chPref val="0"/>
        </dgm:presLayoutVars>
      </dgm:prSet>
      <dgm:spPr/>
    </dgm:pt>
    <dgm:pt modelId="{9BDC9A46-64EC-48C5-BD3A-6D9311A5E70A}" type="pres">
      <dgm:prSet presAssocID="{48D76CCE-27E0-4E3B-9AED-C0D4B8E6D0C9}" presName="Image" presStyleLbl="alignImgPlace1" presStyleIdx="3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EE779-EE5D-43CB-8B77-9F45E4699BD3}" type="pres">
      <dgm:prSet presAssocID="{48D76CCE-27E0-4E3B-9AED-C0D4B8E6D0C9}" presName="ChildComposite" presStyleCnt="0"/>
      <dgm:spPr/>
    </dgm:pt>
    <dgm:pt modelId="{C63D54BC-5AF9-4273-95C7-BA2652006FF0}" type="pres">
      <dgm:prSet presAssocID="{48D76CCE-27E0-4E3B-9AED-C0D4B8E6D0C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0755EB-C8B1-46D7-8031-6DE26417A9EE}" type="pres">
      <dgm:prSet presAssocID="{48D76CCE-27E0-4E3B-9AED-C0D4B8E6D0C9}" presName="Parent" presStyleLbl="revTx" presStyleIdx="3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01317-D5FC-4DCD-BA71-5F6200847E7E}" type="pres">
      <dgm:prSet presAssocID="{BD1397CF-D7D5-403E-A64A-7250448C24AA}" presName="sibTrans" presStyleCnt="0"/>
      <dgm:spPr/>
    </dgm:pt>
    <dgm:pt modelId="{31302558-7ABE-4805-9E7E-350E6AFFAEF4}" type="pres">
      <dgm:prSet presAssocID="{B8D51152-25E9-4F4B-B671-52BD127C3EA3}" presName="composite" presStyleCnt="0">
        <dgm:presLayoutVars>
          <dgm:chMax val="1"/>
          <dgm:chPref val="1"/>
        </dgm:presLayoutVars>
      </dgm:prSet>
      <dgm:spPr/>
    </dgm:pt>
    <dgm:pt modelId="{F422D7AC-64E6-4B15-B6D1-83C6E647743B}" type="pres">
      <dgm:prSet presAssocID="{B8D51152-25E9-4F4B-B671-52BD127C3EA3}" presName="Accent" presStyleLbl="trAlignAcc1" presStyleIdx="4" presStyleCnt="9">
        <dgm:presLayoutVars>
          <dgm:chMax val="0"/>
          <dgm:chPref val="0"/>
        </dgm:presLayoutVars>
      </dgm:prSet>
      <dgm:spPr/>
    </dgm:pt>
    <dgm:pt modelId="{BAC1CDA3-F823-4714-BBE7-352A9806383E}" type="pres">
      <dgm:prSet presAssocID="{B8D51152-25E9-4F4B-B671-52BD127C3EA3}" presName="Image" presStyleLbl="alignImgPlace1" presStyleIdx="4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E9B76E-F2EF-4962-8D16-DDB7906D11AE}" type="pres">
      <dgm:prSet presAssocID="{B8D51152-25E9-4F4B-B671-52BD127C3EA3}" presName="ChildComposite" presStyleCnt="0"/>
      <dgm:spPr/>
    </dgm:pt>
    <dgm:pt modelId="{BB6BC905-FE22-4E70-A73D-D5CA655A6E14}" type="pres">
      <dgm:prSet presAssocID="{B8D51152-25E9-4F4B-B671-52BD127C3EA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6A8C46-0DFC-4BC1-8899-1983AE8BB1C6}" type="pres">
      <dgm:prSet presAssocID="{B8D51152-25E9-4F4B-B671-52BD127C3EA3}" presName="Parent" presStyleLbl="revTx" presStyleIdx="4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116AF-990D-47B8-B6C4-4EBE294853D9}" type="pres">
      <dgm:prSet presAssocID="{D68979E2-FAA3-4869-B983-7ECBBFF04947}" presName="sibTrans" presStyleCnt="0"/>
      <dgm:spPr/>
    </dgm:pt>
    <dgm:pt modelId="{77FFBFF8-1638-42F8-90EA-87FD1DF53B73}" type="pres">
      <dgm:prSet presAssocID="{CFE3CA7C-C56D-4306-B08F-9D369319F74B}" presName="composite" presStyleCnt="0">
        <dgm:presLayoutVars>
          <dgm:chMax val="1"/>
          <dgm:chPref val="1"/>
        </dgm:presLayoutVars>
      </dgm:prSet>
      <dgm:spPr/>
    </dgm:pt>
    <dgm:pt modelId="{B36F8625-1ECF-4316-946C-9FEC588A1CBE}" type="pres">
      <dgm:prSet presAssocID="{CFE3CA7C-C56D-4306-B08F-9D369319F74B}" presName="Accent" presStyleLbl="trAlignAcc1" presStyleIdx="5" presStyleCnt="9">
        <dgm:presLayoutVars>
          <dgm:chMax val="0"/>
          <dgm:chPref val="0"/>
        </dgm:presLayoutVars>
      </dgm:prSet>
      <dgm:spPr/>
    </dgm:pt>
    <dgm:pt modelId="{6DA9AB9F-5C72-4A6A-B910-579755691830}" type="pres">
      <dgm:prSet presAssocID="{CFE3CA7C-C56D-4306-B08F-9D369319F74B}" presName="Image" presStyleLbl="alignImgPlace1" presStyleIdx="5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3CD51C-4A4B-4A3E-97B8-EF139740F8D5}" type="pres">
      <dgm:prSet presAssocID="{CFE3CA7C-C56D-4306-B08F-9D369319F74B}" presName="ChildComposite" presStyleCnt="0"/>
      <dgm:spPr/>
    </dgm:pt>
    <dgm:pt modelId="{282128D3-DBE5-45B4-81A9-C00355672B61}" type="pres">
      <dgm:prSet presAssocID="{CFE3CA7C-C56D-4306-B08F-9D369319F74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6AB8ED-2324-4A06-AD12-170384BA53AD}" type="pres">
      <dgm:prSet presAssocID="{CFE3CA7C-C56D-4306-B08F-9D369319F74B}" presName="Parent" presStyleLbl="revTx" presStyleIdx="5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284421-7096-4966-B91F-C9FC08E4FFBF}" type="pres">
      <dgm:prSet presAssocID="{F13EB58C-8598-4CEB-A403-1CD0517597F9}" presName="sibTrans" presStyleCnt="0"/>
      <dgm:spPr/>
    </dgm:pt>
    <dgm:pt modelId="{20E5981C-688D-40DA-8E16-EE7406E3C661}" type="pres">
      <dgm:prSet presAssocID="{D363B8B0-8874-413C-87A4-BBB03B6DBB72}" presName="composite" presStyleCnt="0">
        <dgm:presLayoutVars>
          <dgm:chMax val="1"/>
          <dgm:chPref val="1"/>
        </dgm:presLayoutVars>
      </dgm:prSet>
      <dgm:spPr/>
    </dgm:pt>
    <dgm:pt modelId="{D755E701-4B80-4608-8268-57060A0749BF}" type="pres">
      <dgm:prSet presAssocID="{D363B8B0-8874-413C-87A4-BBB03B6DBB72}" presName="Accent" presStyleLbl="trAlignAcc1" presStyleIdx="6" presStyleCnt="9">
        <dgm:presLayoutVars>
          <dgm:chMax val="0"/>
          <dgm:chPref val="0"/>
        </dgm:presLayoutVars>
      </dgm:prSet>
      <dgm:spPr/>
    </dgm:pt>
    <dgm:pt modelId="{995AAC45-78C7-4148-9B08-0DD5DA4BBF17}" type="pres">
      <dgm:prSet presAssocID="{D363B8B0-8874-413C-87A4-BBB03B6DBB72}" presName="Image" presStyleLbl="alignImgPlace1" presStyleIdx="6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042BD6-1BE6-462A-914E-832C949C1B7F}" type="pres">
      <dgm:prSet presAssocID="{D363B8B0-8874-413C-87A4-BBB03B6DBB72}" presName="ChildComposite" presStyleCnt="0"/>
      <dgm:spPr/>
    </dgm:pt>
    <dgm:pt modelId="{F83B8625-8387-44A0-A8B4-08E5CEA73899}" type="pres">
      <dgm:prSet presAssocID="{D363B8B0-8874-413C-87A4-BBB03B6DBB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6A2D95-D760-4C8D-A6E7-2253BDD3688A}" type="pres">
      <dgm:prSet presAssocID="{D363B8B0-8874-413C-87A4-BBB03B6DBB72}" presName="Parent" presStyleLbl="revTx" presStyleIdx="6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AC782-9110-4384-9136-98FF742480DF}" type="pres">
      <dgm:prSet presAssocID="{F0C8E0E5-4E64-4518-97CC-3E8139B641F5}" presName="sibTrans" presStyleCnt="0"/>
      <dgm:spPr/>
    </dgm:pt>
    <dgm:pt modelId="{A033D3E6-CF87-4294-A2FB-61B849FA82A2}" type="pres">
      <dgm:prSet presAssocID="{6E761DE1-F743-48EF-A68C-D1F00CB1C0F6}" presName="composite" presStyleCnt="0">
        <dgm:presLayoutVars>
          <dgm:chMax val="1"/>
          <dgm:chPref val="1"/>
        </dgm:presLayoutVars>
      </dgm:prSet>
      <dgm:spPr/>
    </dgm:pt>
    <dgm:pt modelId="{088ABD5A-7589-42C1-B096-2DB4BDCA9971}" type="pres">
      <dgm:prSet presAssocID="{6E761DE1-F743-48EF-A68C-D1F00CB1C0F6}" presName="Accent" presStyleLbl="trAlignAcc1" presStyleIdx="7" presStyleCnt="9">
        <dgm:presLayoutVars>
          <dgm:chMax val="0"/>
          <dgm:chPref val="0"/>
        </dgm:presLayoutVars>
      </dgm:prSet>
      <dgm:spPr/>
    </dgm:pt>
    <dgm:pt modelId="{9F10D985-32EE-4050-BEE4-49E3A00F0020}" type="pres">
      <dgm:prSet presAssocID="{6E761DE1-F743-48EF-A68C-D1F00CB1C0F6}" presName="Image" presStyleLbl="alignImgPlace1" presStyleIdx="7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34513E-A199-4532-A782-86D79AEF0739}" type="pres">
      <dgm:prSet presAssocID="{6E761DE1-F743-48EF-A68C-D1F00CB1C0F6}" presName="ChildComposite" presStyleCnt="0"/>
      <dgm:spPr/>
    </dgm:pt>
    <dgm:pt modelId="{48986E7A-6673-4CA8-8A5A-1270B6E0B470}" type="pres">
      <dgm:prSet presAssocID="{6E761DE1-F743-48EF-A68C-D1F00CB1C0F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04CA59-AE31-415C-9C08-BEDDF3E25F3E}" type="pres">
      <dgm:prSet presAssocID="{6E761DE1-F743-48EF-A68C-D1F00CB1C0F6}" presName="Parent" presStyleLbl="revTx" presStyleIdx="7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54F7C-BCA0-47AF-A140-5ABF62957013}" type="pres">
      <dgm:prSet presAssocID="{ECA4FBC2-88A8-4D22-8DE0-D0EF678847B3}" presName="sibTrans" presStyleCnt="0"/>
      <dgm:spPr/>
    </dgm:pt>
    <dgm:pt modelId="{A19A6FB7-CDC6-4F10-B893-F490EE5D2385}" type="pres">
      <dgm:prSet presAssocID="{0118CD10-FBE6-4081-A2D4-D92FF0D65E82}" presName="composite" presStyleCnt="0">
        <dgm:presLayoutVars>
          <dgm:chMax val="1"/>
          <dgm:chPref val="1"/>
        </dgm:presLayoutVars>
      </dgm:prSet>
      <dgm:spPr/>
    </dgm:pt>
    <dgm:pt modelId="{CF2BE227-4DDC-4A1B-A26A-8440B74AF829}" type="pres">
      <dgm:prSet presAssocID="{0118CD10-FBE6-4081-A2D4-D92FF0D65E82}" presName="Accent" presStyleLbl="trAlignAcc1" presStyleIdx="8" presStyleCnt="9">
        <dgm:presLayoutVars>
          <dgm:chMax val="0"/>
          <dgm:chPref val="0"/>
        </dgm:presLayoutVars>
      </dgm:prSet>
      <dgm:spPr/>
    </dgm:pt>
    <dgm:pt modelId="{5F08C8B4-AD7A-4D99-8C77-D0F0C6A0AC9D}" type="pres">
      <dgm:prSet presAssocID="{0118CD10-FBE6-4081-A2D4-D92FF0D65E82}" presName="Image" presStyleLbl="alignImgPlace1" presStyleIdx="8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26156B3-246F-4384-90F9-8AC86E83FF0E}" type="pres">
      <dgm:prSet presAssocID="{0118CD10-FBE6-4081-A2D4-D92FF0D65E82}" presName="ChildComposite" presStyleCnt="0"/>
      <dgm:spPr/>
    </dgm:pt>
    <dgm:pt modelId="{799EDAAE-EACE-4673-8977-5681D2E88E4D}" type="pres">
      <dgm:prSet presAssocID="{0118CD10-FBE6-4081-A2D4-D92FF0D65E8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6B95D3B-EF0C-4CB0-A7D0-BBD0E0606028}" type="pres">
      <dgm:prSet presAssocID="{0118CD10-FBE6-4081-A2D4-D92FF0D65E82}" presName="Parent" presStyleLbl="revTx" presStyleIdx="8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D31655-22D2-4AED-B19D-F0CEE8D174A4}" srcId="{24E8BA48-8C07-4736-B485-76812257D90E}" destId="{B8D51152-25E9-4F4B-B671-52BD127C3EA3}" srcOrd="4" destOrd="0" parTransId="{6928D1E7-3FB2-4A2A-A775-8ED04DFBFA02}" sibTransId="{D68979E2-FAA3-4869-B983-7ECBBFF04947}"/>
    <dgm:cxn modelId="{C901B227-3848-419A-84E3-F323029B3A51}" srcId="{24E8BA48-8C07-4736-B485-76812257D90E}" destId="{7CBB17A7-C644-428C-BB77-A54D99D03CE1}" srcOrd="1" destOrd="0" parTransId="{149FFA75-84EA-44C4-B8A8-6F06442C059B}" sibTransId="{490675EF-5840-464C-A2C4-9E62FB284F65}"/>
    <dgm:cxn modelId="{70AF3B4D-744B-495C-846E-ABED188BFA88}" type="presOf" srcId="{24E8BA48-8C07-4736-B485-76812257D90E}" destId="{7BFAA008-50E8-48A5-9B54-2EA2F11123BB}" srcOrd="0" destOrd="0" presId="urn:microsoft.com/office/officeart/2008/layout/CaptionedPictures"/>
    <dgm:cxn modelId="{6B8617AC-AD46-4381-AB00-551294BFD9AB}" type="presOf" srcId="{D363B8B0-8874-413C-87A4-BBB03B6DBB72}" destId="{346A2D95-D760-4C8D-A6E7-2253BDD3688A}" srcOrd="0" destOrd="0" presId="urn:microsoft.com/office/officeart/2008/layout/CaptionedPictures"/>
    <dgm:cxn modelId="{93E78A6C-5E36-4FB5-9F45-A6B9728CFDA7}" srcId="{24E8BA48-8C07-4736-B485-76812257D90E}" destId="{CFE3CA7C-C56D-4306-B08F-9D369319F74B}" srcOrd="5" destOrd="0" parTransId="{EA53E09F-8861-4873-9B78-39EDB3B8BD12}" sibTransId="{F13EB58C-8598-4CEB-A403-1CD0517597F9}"/>
    <dgm:cxn modelId="{7AFE732C-A3F9-4611-AAF1-70DD728CF6D3}" srcId="{24E8BA48-8C07-4736-B485-76812257D90E}" destId="{D363B8B0-8874-413C-87A4-BBB03B6DBB72}" srcOrd="6" destOrd="0" parTransId="{FB4D16A1-970E-4DA6-BB59-D7CF1CEB7D18}" sibTransId="{F0C8E0E5-4E64-4518-97CC-3E8139B641F5}"/>
    <dgm:cxn modelId="{E0AA94F1-86E2-4F6D-B86C-0B0D46D0FDF8}" srcId="{24E8BA48-8C07-4736-B485-76812257D90E}" destId="{C75F35F7-93A7-4D53-808D-CA787F291359}" srcOrd="2" destOrd="0" parTransId="{EEAB4CB2-B466-4F68-9273-0C6C1FEBF9C7}" sibTransId="{678799FB-6C58-4853-B5EB-CCF341828D3C}"/>
    <dgm:cxn modelId="{54CA795E-1B3F-4F52-9E6C-0FE184DE1E2C}" type="presOf" srcId="{0118CD10-FBE6-4081-A2D4-D92FF0D65E82}" destId="{A6B95D3B-EF0C-4CB0-A7D0-BBD0E0606028}" srcOrd="0" destOrd="0" presId="urn:microsoft.com/office/officeart/2008/layout/CaptionedPictures"/>
    <dgm:cxn modelId="{C43928F4-08A3-40C5-8696-BD47CA00EA7B}" srcId="{24E8BA48-8C07-4736-B485-76812257D90E}" destId="{6072E2ED-5C65-4D1B-838B-556E36BCD0D0}" srcOrd="0" destOrd="0" parTransId="{E4738509-45DE-4291-8A2F-9864B56F68C0}" sibTransId="{6F36BD37-751D-4A42-81B3-B52A7D8D6EC3}"/>
    <dgm:cxn modelId="{3E9A6E51-3818-472F-8389-074E5EF49944}" type="presOf" srcId="{7CBB17A7-C644-428C-BB77-A54D99D03CE1}" destId="{D70EDD9A-81C9-4B55-AFCC-E6435D0E9416}" srcOrd="0" destOrd="0" presId="urn:microsoft.com/office/officeart/2008/layout/CaptionedPictures"/>
    <dgm:cxn modelId="{E929AB7F-F7CC-4F78-8381-D2502305E49B}" srcId="{24E8BA48-8C07-4736-B485-76812257D90E}" destId="{6E761DE1-F743-48EF-A68C-D1F00CB1C0F6}" srcOrd="7" destOrd="0" parTransId="{E54483FA-D2B4-46D6-A56F-388C6656B2FA}" sibTransId="{ECA4FBC2-88A8-4D22-8DE0-D0EF678847B3}"/>
    <dgm:cxn modelId="{A0A92DB5-D73B-44C2-B45F-1A44C09B88E4}" type="presOf" srcId="{CFE3CA7C-C56D-4306-B08F-9D369319F74B}" destId="{B66AB8ED-2324-4A06-AD12-170384BA53AD}" srcOrd="0" destOrd="0" presId="urn:microsoft.com/office/officeart/2008/layout/CaptionedPictures"/>
    <dgm:cxn modelId="{35D96790-EFA0-41F0-9BB7-69B5D648D95A}" type="presOf" srcId="{B8D51152-25E9-4F4B-B671-52BD127C3EA3}" destId="{E46A8C46-0DFC-4BC1-8899-1983AE8BB1C6}" srcOrd="0" destOrd="0" presId="urn:microsoft.com/office/officeart/2008/layout/CaptionedPictures"/>
    <dgm:cxn modelId="{24763DD6-A7F5-4308-83F4-2596AAC48F42}" type="presOf" srcId="{48D76CCE-27E0-4E3B-9AED-C0D4B8E6D0C9}" destId="{6C0755EB-C8B1-46D7-8031-6DE26417A9EE}" srcOrd="0" destOrd="0" presId="urn:microsoft.com/office/officeart/2008/layout/CaptionedPictures"/>
    <dgm:cxn modelId="{8469686F-A273-4CFE-B96F-9A19E18A9241}" srcId="{24E8BA48-8C07-4736-B485-76812257D90E}" destId="{0118CD10-FBE6-4081-A2D4-D92FF0D65E82}" srcOrd="8" destOrd="0" parTransId="{B8A94649-5C83-4826-987F-EFD42E7A5F1C}" sibTransId="{9AD876D1-A050-4463-88E3-180CEDA1AAE4}"/>
    <dgm:cxn modelId="{B9971EB4-F097-4315-98E7-C2A9DD5DAB77}" type="presOf" srcId="{C75F35F7-93A7-4D53-808D-CA787F291359}" destId="{5D8199E9-28A3-4616-B470-080455E7DBFF}" srcOrd="0" destOrd="0" presId="urn:microsoft.com/office/officeart/2008/layout/CaptionedPictures"/>
    <dgm:cxn modelId="{F9EC9A4D-84E8-4DB5-B51B-4C4077C4F236}" type="presOf" srcId="{6E761DE1-F743-48EF-A68C-D1F00CB1C0F6}" destId="{0A04CA59-AE31-415C-9C08-BEDDF3E25F3E}" srcOrd="0" destOrd="0" presId="urn:microsoft.com/office/officeart/2008/layout/CaptionedPictures"/>
    <dgm:cxn modelId="{BE845E9F-BF73-47E1-9940-BDF9D339D604}" srcId="{24E8BA48-8C07-4736-B485-76812257D90E}" destId="{48D76CCE-27E0-4E3B-9AED-C0D4B8E6D0C9}" srcOrd="3" destOrd="0" parTransId="{D3FBB10C-82C1-4C60-84AC-0A90804C0F2C}" sibTransId="{BD1397CF-D7D5-403E-A64A-7250448C24AA}"/>
    <dgm:cxn modelId="{39984A8B-8A98-445B-86EC-D5A18000CC03}" type="presOf" srcId="{6072E2ED-5C65-4D1B-838B-556E36BCD0D0}" destId="{49ED99BA-94F5-4DA4-B90E-F33EE4C1C111}" srcOrd="0" destOrd="0" presId="urn:microsoft.com/office/officeart/2008/layout/CaptionedPictures"/>
    <dgm:cxn modelId="{C5350EE5-B591-41DD-BA2A-3FEFA204EA33}" type="presParOf" srcId="{7BFAA008-50E8-48A5-9B54-2EA2F11123BB}" destId="{BD8F9817-B31B-49EF-8148-AB6F78736C8B}" srcOrd="0" destOrd="0" presId="urn:microsoft.com/office/officeart/2008/layout/CaptionedPictures"/>
    <dgm:cxn modelId="{E4A3C9A5-5EED-4251-B662-07282507D8AC}" type="presParOf" srcId="{BD8F9817-B31B-49EF-8148-AB6F78736C8B}" destId="{21F8A43F-43C9-413C-B2FF-67FCA86C8B30}" srcOrd="0" destOrd="0" presId="urn:microsoft.com/office/officeart/2008/layout/CaptionedPictures"/>
    <dgm:cxn modelId="{FA78810F-8CA1-4078-81BC-268F9C542AD2}" type="presParOf" srcId="{BD8F9817-B31B-49EF-8148-AB6F78736C8B}" destId="{12B3F37F-1063-4905-B2F5-68894A7884CB}" srcOrd="1" destOrd="0" presId="urn:microsoft.com/office/officeart/2008/layout/CaptionedPictures"/>
    <dgm:cxn modelId="{19E17EE3-E3EE-4116-B16A-341B25DFEFC1}" type="presParOf" srcId="{BD8F9817-B31B-49EF-8148-AB6F78736C8B}" destId="{A4B7E015-7B35-4D99-B786-5B047A55EDAC}" srcOrd="2" destOrd="0" presId="urn:microsoft.com/office/officeart/2008/layout/CaptionedPictures"/>
    <dgm:cxn modelId="{4C5C00BD-4821-4FF0-A2D5-22177DFA5AE3}" type="presParOf" srcId="{A4B7E015-7B35-4D99-B786-5B047A55EDAC}" destId="{0101721C-642E-4E40-B4CF-DFE84E93E578}" srcOrd="0" destOrd="0" presId="urn:microsoft.com/office/officeart/2008/layout/CaptionedPictures"/>
    <dgm:cxn modelId="{903830A0-249D-4668-96E7-27C9DB6E796D}" type="presParOf" srcId="{A4B7E015-7B35-4D99-B786-5B047A55EDAC}" destId="{49ED99BA-94F5-4DA4-B90E-F33EE4C1C111}" srcOrd="1" destOrd="0" presId="urn:microsoft.com/office/officeart/2008/layout/CaptionedPictures"/>
    <dgm:cxn modelId="{ABD3A0A4-11D8-4619-910F-D9A954C3F5BA}" type="presParOf" srcId="{7BFAA008-50E8-48A5-9B54-2EA2F11123BB}" destId="{F113BC67-619D-4BD7-8416-EF1FBA2DE167}" srcOrd="1" destOrd="0" presId="urn:microsoft.com/office/officeart/2008/layout/CaptionedPictures"/>
    <dgm:cxn modelId="{512FE53C-2C23-4D18-971A-BE5E9F4B0759}" type="presParOf" srcId="{7BFAA008-50E8-48A5-9B54-2EA2F11123BB}" destId="{B1A4AFC1-0A12-4EF7-A39F-D8F38B6A96B1}" srcOrd="2" destOrd="0" presId="urn:microsoft.com/office/officeart/2008/layout/CaptionedPictures"/>
    <dgm:cxn modelId="{AD9F0ABA-B523-4242-A65D-316A73F18636}" type="presParOf" srcId="{B1A4AFC1-0A12-4EF7-A39F-D8F38B6A96B1}" destId="{8033C685-FD66-461C-8710-BE1970E0A452}" srcOrd="0" destOrd="0" presId="urn:microsoft.com/office/officeart/2008/layout/CaptionedPictures"/>
    <dgm:cxn modelId="{472F682F-9F37-4046-98EC-E27D1F8891E3}" type="presParOf" srcId="{B1A4AFC1-0A12-4EF7-A39F-D8F38B6A96B1}" destId="{423D2151-44EE-43B4-90DD-E2645E5FCB0C}" srcOrd="1" destOrd="0" presId="urn:microsoft.com/office/officeart/2008/layout/CaptionedPictures"/>
    <dgm:cxn modelId="{8C94CE56-86E7-4B55-8E54-7D1495A2E968}" type="presParOf" srcId="{B1A4AFC1-0A12-4EF7-A39F-D8F38B6A96B1}" destId="{80FD2621-8072-4FF5-99E4-95E73FBA2C41}" srcOrd="2" destOrd="0" presId="urn:microsoft.com/office/officeart/2008/layout/CaptionedPictures"/>
    <dgm:cxn modelId="{447B9928-7832-498B-AAE8-24A34FFC03EA}" type="presParOf" srcId="{80FD2621-8072-4FF5-99E4-95E73FBA2C41}" destId="{62427B88-3461-44F7-975F-817904587144}" srcOrd="0" destOrd="0" presId="urn:microsoft.com/office/officeart/2008/layout/CaptionedPictures"/>
    <dgm:cxn modelId="{6C3E8D64-D4BC-453F-8D01-0BFD423FFA00}" type="presParOf" srcId="{80FD2621-8072-4FF5-99E4-95E73FBA2C41}" destId="{D70EDD9A-81C9-4B55-AFCC-E6435D0E9416}" srcOrd="1" destOrd="0" presId="urn:microsoft.com/office/officeart/2008/layout/CaptionedPictures"/>
    <dgm:cxn modelId="{8B6DF3AE-B1A3-4AD9-A111-608C36129D57}" type="presParOf" srcId="{7BFAA008-50E8-48A5-9B54-2EA2F11123BB}" destId="{3B484DE6-FDC0-4214-90C4-41930F9B45E6}" srcOrd="3" destOrd="0" presId="urn:microsoft.com/office/officeart/2008/layout/CaptionedPictures"/>
    <dgm:cxn modelId="{A1B22768-1F66-4BC4-B1A3-CF7730668B55}" type="presParOf" srcId="{7BFAA008-50E8-48A5-9B54-2EA2F11123BB}" destId="{165B321A-B4A2-4E6A-A64B-6E97E62D2323}" srcOrd="4" destOrd="0" presId="urn:microsoft.com/office/officeart/2008/layout/CaptionedPictures"/>
    <dgm:cxn modelId="{55A981D4-87B8-4A58-8A28-3CE3098563C2}" type="presParOf" srcId="{165B321A-B4A2-4E6A-A64B-6E97E62D2323}" destId="{0A4F5E5A-9AAE-43DC-A577-A4E0C99392A5}" srcOrd="0" destOrd="0" presId="urn:microsoft.com/office/officeart/2008/layout/CaptionedPictures"/>
    <dgm:cxn modelId="{CB857312-94BE-4916-A93A-05C29EC56B98}" type="presParOf" srcId="{165B321A-B4A2-4E6A-A64B-6E97E62D2323}" destId="{BA847B51-FB11-49A3-A5FC-5D93D453F9FD}" srcOrd="1" destOrd="0" presId="urn:microsoft.com/office/officeart/2008/layout/CaptionedPictures"/>
    <dgm:cxn modelId="{C1F62DB3-8E16-499A-8CC8-B967C87BF4D5}" type="presParOf" srcId="{165B321A-B4A2-4E6A-A64B-6E97E62D2323}" destId="{951B61F3-B63D-4541-B53F-C7D64C6D731B}" srcOrd="2" destOrd="0" presId="urn:microsoft.com/office/officeart/2008/layout/CaptionedPictures"/>
    <dgm:cxn modelId="{896EA1A6-3CCD-4B54-B29A-B206E33A9697}" type="presParOf" srcId="{951B61F3-B63D-4541-B53F-C7D64C6D731B}" destId="{8548674E-4E85-493E-94B0-3417BB08F2A3}" srcOrd="0" destOrd="0" presId="urn:microsoft.com/office/officeart/2008/layout/CaptionedPictures"/>
    <dgm:cxn modelId="{A769A89A-05AC-4967-B365-B046D96C048D}" type="presParOf" srcId="{951B61F3-B63D-4541-B53F-C7D64C6D731B}" destId="{5D8199E9-28A3-4616-B470-080455E7DBFF}" srcOrd="1" destOrd="0" presId="urn:microsoft.com/office/officeart/2008/layout/CaptionedPictures"/>
    <dgm:cxn modelId="{9288EA74-6E3E-4BEC-A673-3F4E04DEE396}" type="presParOf" srcId="{7BFAA008-50E8-48A5-9B54-2EA2F11123BB}" destId="{B462B271-F0A6-4546-9C59-4ED86236B152}" srcOrd="5" destOrd="0" presId="urn:microsoft.com/office/officeart/2008/layout/CaptionedPictures"/>
    <dgm:cxn modelId="{9C202516-EA91-4F42-80FC-A4EDC55FE819}" type="presParOf" srcId="{7BFAA008-50E8-48A5-9B54-2EA2F11123BB}" destId="{3DF477E5-E342-44A1-9119-BF69E533AD74}" srcOrd="6" destOrd="0" presId="urn:microsoft.com/office/officeart/2008/layout/CaptionedPictures"/>
    <dgm:cxn modelId="{D1FFADE2-53B4-45A9-8B2C-5C43A9458A98}" type="presParOf" srcId="{3DF477E5-E342-44A1-9119-BF69E533AD74}" destId="{0ECA3DC0-6617-4917-8F96-F2326085F129}" srcOrd="0" destOrd="0" presId="urn:microsoft.com/office/officeart/2008/layout/CaptionedPictures"/>
    <dgm:cxn modelId="{B21B7595-E424-472C-B8E0-C19ABB967B61}" type="presParOf" srcId="{3DF477E5-E342-44A1-9119-BF69E533AD74}" destId="{9BDC9A46-64EC-48C5-BD3A-6D9311A5E70A}" srcOrd="1" destOrd="0" presId="urn:microsoft.com/office/officeart/2008/layout/CaptionedPictures"/>
    <dgm:cxn modelId="{109D87E8-5387-4DDD-A0F6-E57EB85B243C}" type="presParOf" srcId="{3DF477E5-E342-44A1-9119-BF69E533AD74}" destId="{CEFEE779-EE5D-43CB-8B77-9F45E4699BD3}" srcOrd="2" destOrd="0" presId="urn:microsoft.com/office/officeart/2008/layout/CaptionedPictures"/>
    <dgm:cxn modelId="{4C07CDFF-021D-4E3C-BC7D-FBEEA4A4119D}" type="presParOf" srcId="{CEFEE779-EE5D-43CB-8B77-9F45E4699BD3}" destId="{C63D54BC-5AF9-4273-95C7-BA2652006FF0}" srcOrd="0" destOrd="0" presId="urn:microsoft.com/office/officeart/2008/layout/CaptionedPictures"/>
    <dgm:cxn modelId="{8763D275-DF8B-4F70-AB2C-72D43F040871}" type="presParOf" srcId="{CEFEE779-EE5D-43CB-8B77-9F45E4699BD3}" destId="{6C0755EB-C8B1-46D7-8031-6DE26417A9EE}" srcOrd="1" destOrd="0" presId="urn:microsoft.com/office/officeart/2008/layout/CaptionedPictures"/>
    <dgm:cxn modelId="{AEE62D44-3DD8-4961-84C7-6ED1B360C056}" type="presParOf" srcId="{7BFAA008-50E8-48A5-9B54-2EA2F11123BB}" destId="{65101317-D5FC-4DCD-BA71-5F6200847E7E}" srcOrd="7" destOrd="0" presId="urn:microsoft.com/office/officeart/2008/layout/CaptionedPictures"/>
    <dgm:cxn modelId="{C85EF599-A107-4317-AFE9-93E0D46969AB}" type="presParOf" srcId="{7BFAA008-50E8-48A5-9B54-2EA2F11123BB}" destId="{31302558-7ABE-4805-9E7E-350E6AFFAEF4}" srcOrd="8" destOrd="0" presId="urn:microsoft.com/office/officeart/2008/layout/CaptionedPictures"/>
    <dgm:cxn modelId="{F39952E6-8697-4866-B352-FE8113EB93D7}" type="presParOf" srcId="{31302558-7ABE-4805-9E7E-350E6AFFAEF4}" destId="{F422D7AC-64E6-4B15-B6D1-83C6E647743B}" srcOrd="0" destOrd="0" presId="urn:microsoft.com/office/officeart/2008/layout/CaptionedPictures"/>
    <dgm:cxn modelId="{6E0E885F-8E81-4627-A099-83DFD46D2DF9}" type="presParOf" srcId="{31302558-7ABE-4805-9E7E-350E6AFFAEF4}" destId="{BAC1CDA3-F823-4714-BBE7-352A9806383E}" srcOrd="1" destOrd="0" presId="urn:microsoft.com/office/officeart/2008/layout/CaptionedPictures"/>
    <dgm:cxn modelId="{0F09DEE9-B5E0-498C-8255-04D6B24599AE}" type="presParOf" srcId="{31302558-7ABE-4805-9E7E-350E6AFFAEF4}" destId="{34E9B76E-F2EF-4962-8D16-DDB7906D11AE}" srcOrd="2" destOrd="0" presId="urn:microsoft.com/office/officeart/2008/layout/CaptionedPictures"/>
    <dgm:cxn modelId="{1FC1546A-8C57-4B91-A2BA-40760BD04D64}" type="presParOf" srcId="{34E9B76E-F2EF-4962-8D16-DDB7906D11AE}" destId="{BB6BC905-FE22-4E70-A73D-D5CA655A6E14}" srcOrd="0" destOrd="0" presId="urn:microsoft.com/office/officeart/2008/layout/CaptionedPictures"/>
    <dgm:cxn modelId="{25B9C9C6-5EBE-4BA7-B8BF-F9BD5835A245}" type="presParOf" srcId="{34E9B76E-F2EF-4962-8D16-DDB7906D11AE}" destId="{E46A8C46-0DFC-4BC1-8899-1983AE8BB1C6}" srcOrd="1" destOrd="0" presId="urn:microsoft.com/office/officeart/2008/layout/CaptionedPictures"/>
    <dgm:cxn modelId="{E8FCE5C6-BBF2-4271-8BFB-B8F8216634F9}" type="presParOf" srcId="{7BFAA008-50E8-48A5-9B54-2EA2F11123BB}" destId="{8A3116AF-990D-47B8-B6C4-4EBE294853D9}" srcOrd="9" destOrd="0" presId="urn:microsoft.com/office/officeart/2008/layout/CaptionedPictures"/>
    <dgm:cxn modelId="{4AE78ADB-FCE8-4A9E-8D22-D783C3A83AF9}" type="presParOf" srcId="{7BFAA008-50E8-48A5-9B54-2EA2F11123BB}" destId="{77FFBFF8-1638-42F8-90EA-87FD1DF53B73}" srcOrd="10" destOrd="0" presId="urn:microsoft.com/office/officeart/2008/layout/CaptionedPictures"/>
    <dgm:cxn modelId="{69C54468-9D6D-42BC-B86D-C06AA4C435E4}" type="presParOf" srcId="{77FFBFF8-1638-42F8-90EA-87FD1DF53B73}" destId="{B36F8625-1ECF-4316-946C-9FEC588A1CBE}" srcOrd="0" destOrd="0" presId="urn:microsoft.com/office/officeart/2008/layout/CaptionedPictures"/>
    <dgm:cxn modelId="{F36E1682-6A5E-497F-85AB-6562CF5F80F5}" type="presParOf" srcId="{77FFBFF8-1638-42F8-90EA-87FD1DF53B73}" destId="{6DA9AB9F-5C72-4A6A-B910-579755691830}" srcOrd="1" destOrd="0" presId="urn:microsoft.com/office/officeart/2008/layout/CaptionedPictures"/>
    <dgm:cxn modelId="{475CBBB5-AF6B-4BD7-8062-C992809670C5}" type="presParOf" srcId="{77FFBFF8-1638-42F8-90EA-87FD1DF53B73}" destId="{993CD51C-4A4B-4A3E-97B8-EF139740F8D5}" srcOrd="2" destOrd="0" presId="urn:microsoft.com/office/officeart/2008/layout/CaptionedPictures"/>
    <dgm:cxn modelId="{E885C8DE-F449-492E-A00C-EBA03F723055}" type="presParOf" srcId="{993CD51C-4A4B-4A3E-97B8-EF139740F8D5}" destId="{282128D3-DBE5-45B4-81A9-C00355672B61}" srcOrd="0" destOrd="0" presId="urn:microsoft.com/office/officeart/2008/layout/CaptionedPictures"/>
    <dgm:cxn modelId="{D9AA7270-25B7-491F-8DDF-756EE6D103DD}" type="presParOf" srcId="{993CD51C-4A4B-4A3E-97B8-EF139740F8D5}" destId="{B66AB8ED-2324-4A06-AD12-170384BA53AD}" srcOrd="1" destOrd="0" presId="urn:microsoft.com/office/officeart/2008/layout/CaptionedPictures"/>
    <dgm:cxn modelId="{E21AF639-023F-41E3-923B-E38B3A060D83}" type="presParOf" srcId="{7BFAA008-50E8-48A5-9B54-2EA2F11123BB}" destId="{16284421-7096-4966-B91F-C9FC08E4FFBF}" srcOrd="11" destOrd="0" presId="urn:microsoft.com/office/officeart/2008/layout/CaptionedPictures"/>
    <dgm:cxn modelId="{CCB92204-9403-4905-921C-56A296404527}" type="presParOf" srcId="{7BFAA008-50E8-48A5-9B54-2EA2F11123BB}" destId="{20E5981C-688D-40DA-8E16-EE7406E3C661}" srcOrd="12" destOrd="0" presId="urn:microsoft.com/office/officeart/2008/layout/CaptionedPictures"/>
    <dgm:cxn modelId="{13617E7A-50B7-4238-BA61-E26F3DB2502E}" type="presParOf" srcId="{20E5981C-688D-40DA-8E16-EE7406E3C661}" destId="{D755E701-4B80-4608-8268-57060A0749BF}" srcOrd="0" destOrd="0" presId="urn:microsoft.com/office/officeart/2008/layout/CaptionedPictures"/>
    <dgm:cxn modelId="{7B7C01EA-266E-4AC1-A281-21C1C26ED8A3}" type="presParOf" srcId="{20E5981C-688D-40DA-8E16-EE7406E3C661}" destId="{995AAC45-78C7-4148-9B08-0DD5DA4BBF17}" srcOrd="1" destOrd="0" presId="urn:microsoft.com/office/officeart/2008/layout/CaptionedPictures"/>
    <dgm:cxn modelId="{1F652BAB-D518-4501-AB38-81D73D70B8A4}" type="presParOf" srcId="{20E5981C-688D-40DA-8E16-EE7406E3C661}" destId="{CC042BD6-1BE6-462A-914E-832C949C1B7F}" srcOrd="2" destOrd="0" presId="urn:microsoft.com/office/officeart/2008/layout/CaptionedPictures"/>
    <dgm:cxn modelId="{83F82CE3-DDC0-4E6A-B489-C2425D78F8FB}" type="presParOf" srcId="{CC042BD6-1BE6-462A-914E-832C949C1B7F}" destId="{F83B8625-8387-44A0-A8B4-08E5CEA73899}" srcOrd="0" destOrd="0" presId="urn:microsoft.com/office/officeart/2008/layout/CaptionedPictures"/>
    <dgm:cxn modelId="{A783DC78-5F24-4B2A-B9C7-FC305E855EFC}" type="presParOf" srcId="{CC042BD6-1BE6-462A-914E-832C949C1B7F}" destId="{346A2D95-D760-4C8D-A6E7-2253BDD3688A}" srcOrd="1" destOrd="0" presId="urn:microsoft.com/office/officeart/2008/layout/CaptionedPictures"/>
    <dgm:cxn modelId="{910DCE59-43B6-4DFD-A69F-775DFBCD1DF2}" type="presParOf" srcId="{7BFAA008-50E8-48A5-9B54-2EA2F11123BB}" destId="{881AC782-9110-4384-9136-98FF742480DF}" srcOrd="13" destOrd="0" presId="urn:microsoft.com/office/officeart/2008/layout/CaptionedPictures"/>
    <dgm:cxn modelId="{E8DFD8C0-8E2E-4F58-B4F5-7F6EFCD06384}" type="presParOf" srcId="{7BFAA008-50E8-48A5-9B54-2EA2F11123BB}" destId="{A033D3E6-CF87-4294-A2FB-61B849FA82A2}" srcOrd="14" destOrd="0" presId="urn:microsoft.com/office/officeart/2008/layout/CaptionedPictures"/>
    <dgm:cxn modelId="{F370AC29-2674-4E01-B7A5-53D04B05500E}" type="presParOf" srcId="{A033D3E6-CF87-4294-A2FB-61B849FA82A2}" destId="{088ABD5A-7589-42C1-B096-2DB4BDCA9971}" srcOrd="0" destOrd="0" presId="urn:microsoft.com/office/officeart/2008/layout/CaptionedPictures"/>
    <dgm:cxn modelId="{C71F6CBF-1F83-43ED-BD75-4787361B02D0}" type="presParOf" srcId="{A033D3E6-CF87-4294-A2FB-61B849FA82A2}" destId="{9F10D985-32EE-4050-BEE4-49E3A00F0020}" srcOrd="1" destOrd="0" presId="urn:microsoft.com/office/officeart/2008/layout/CaptionedPictures"/>
    <dgm:cxn modelId="{F77CFD50-FD4E-479E-8C6C-E9BCAC6FFF5B}" type="presParOf" srcId="{A033D3E6-CF87-4294-A2FB-61B849FA82A2}" destId="{7134513E-A199-4532-A782-86D79AEF0739}" srcOrd="2" destOrd="0" presId="urn:microsoft.com/office/officeart/2008/layout/CaptionedPictures"/>
    <dgm:cxn modelId="{75B90BA6-E2C3-4223-9B6C-B0E85C519060}" type="presParOf" srcId="{7134513E-A199-4532-A782-86D79AEF0739}" destId="{48986E7A-6673-4CA8-8A5A-1270B6E0B470}" srcOrd="0" destOrd="0" presId="urn:microsoft.com/office/officeart/2008/layout/CaptionedPictures"/>
    <dgm:cxn modelId="{B4083020-7308-4686-BF24-D8D789431676}" type="presParOf" srcId="{7134513E-A199-4532-A782-86D79AEF0739}" destId="{0A04CA59-AE31-415C-9C08-BEDDF3E25F3E}" srcOrd="1" destOrd="0" presId="urn:microsoft.com/office/officeart/2008/layout/CaptionedPictures"/>
    <dgm:cxn modelId="{037392BF-7C21-4888-9E4E-24B16718E42B}" type="presParOf" srcId="{7BFAA008-50E8-48A5-9B54-2EA2F11123BB}" destId="{54454F7C-BCA0-47AF-A140-5ABF62957013}" srcOrd="15" destOrd="0" presId="urn:microsoft.com/office/officeart/2008/layout/CaptionedPictures"/>
    <dgm:cxn modelId="{4785D0DA-5E8A-4604-813F-2FE8455C037E}" type="presParOf" srcId="{7BFAA008-50E8-48A5-9B54-2EA2F11123BB}" destId="{A19A6FB7-CDC6-4F10-B893-F490EE5D2385}" srcOrd="16" destOrd="0" presId="urn:microsoft.com/office/officeart/2008/layout/CaptionedPictures"/>
    <dgm:cxn modelId="{36C43D15-428F-43B7-A67B-3B0820982553}" type="presParOf" srcId="{A19A6FB7-CDC6-4F10-B893-F490EE5D2385}" destId="{CF2BE227-4DDC-4A1B-A26A-8440B74AF829}" srcOrd="0" destOrd="0" presId="urn:microsoft.com/office/officeart/2008/layout/CaptionedPictures"/>
    <dgm:cxn modelId="{60C9E0E3-BA79-457F-B1EE-54D8FE1F3B32}" type="presParOf" srcId="{A19A6FB7-CDC6-4F10-B893-F490EE5D2385}" destId="{5F08C8B4-AD7A-4D99-8C77-D0F0C6A0AC9D}" srcOrd="1" destOrd="0" presId="urn:microsoft.com/office/officeart/2008/layout/CaptionedPictures"/>
    <dgm:cxn modelId="{0C0F0F19-10B0-462D-86A0-CEED40A531E7}" type="presParOf" srcId="{A19A6FB7-CDC6-4F10-B893-F490EE5D2385}" destId="{626156B3-246F-4384-90F9-8AC86E83FF0E}" srcOrd="2" destOrd="0" presId="urn:microsoft.com/office/officeart/2008/layout/CaptionedPictures"/>
    <dgm:cxn modelId="{B548F410-C2EF-4132-AA6C-758B8B919D84}" type="presParOf" srcId="{626156B3-246F-4384-90F9-8AC86E83FF0E}" destId="{799EDAAE-EACE-4673-8977-5681D2E88E4D}" srcOrd="0" destOrd="0" presId="urn:microsoft.com/office/officeart/2008/layout/CaptionedPictures"/>
    <dgm:cxn modelId="{33E490FF-C31A-4F67-B315-0C6BFBE554D2}" type="presParOf" srcId="{626156B3-246F-4384-90F9-8AC86E83FF0E}" destId="{A6B95D3B-EF0C-4CB0-A7D0-BBD0E060602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56048D-5677-4BEC-8003-42363C342B8E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E3C402-A775-48B2-AC73-1710D7DFAD2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Government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F5176B3-1E94-4AD2-AE76-9A99A8E75EAF}" type="parTrans" cxnId="{8E0A2C48-3C19-4AD9-92DA-8689820D7F44}">
      <dgm:prSet/>
      <dgm:spPr/>
      <dgm:t>
        <a:bodyPr/>
        <a:lstStyle/>
        <a:p>
          <a:endParaRPr lang="en-US"/>
        </a:p>
      </dgm:t>
    </dgm:pt>
    <dgm:pt modelId="{08AA6994-A175-4FF0-83C5-2958FC617625}" type="sibTrans" cxnId="{8E0A2C48-3C19-4AD9-92DA-8689820D7F44}">
      <dgm:prSet/>
      <dgm:spPr/>
      <dgm:t>
        <a:bodyPr/>
        <a:lstStyle/>
        <a:p>
          <a:endParaRPr lang="en-US"/>
        </a:p>
      </dgm:t>
    </dgm:pt>
    <dgm:pt modelId="{E9766AB5-B015-46AB-819D-409273D7DC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Consumer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E306693-DD3B-43DF-9A78-95F5395AFFD7}" type="parTrans" cxnId="{3EAAA64F-D63A-4EC7-A1D2-71BA4BD0C58F}">
      <dgm:prSet/>
      <dgm:spPr/>
      <dgm:t>
        <a:bodyPr/>
        <a:lstStyle/>
        <a:p>
          <a:endParaRPr lang="en-US"/>
        </a:p>
      </dgm:t>
    </dgm:pt>
    <dgm:pt modelId="{F607A384-524E-469D-8D6D-89B969C9452D}" type="sibTrans" cxnId="{3EAAA64F-D63A-4EC7-A1D2-71BA4BD0C58F}">
      <dgm:prSet/>
      <dgm:spPr/>
      <dgm:t>
        <a:bodyPr/>
        <a:lstStyle/>
        <a:p>
          <a:endParaRPr lang="en-US"/>
        </a:p>
      </dgm:t>
    </dgm:pt>
    <dgm:pt modelId="{02596ABA-7DC3-41C5-9277-92FC0F68AB6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Companies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AF1813B-2F69-4320-AB51-E54326FC3F7F}" type="parTrans" cxnId="{896C539A-320C-4780-A120-47BB920E1370}">
      <dgm:prSet/>
      <dgm:spPr/>
      <dgm:t>
        <a:bodyPr/>
        <a:lstStyle/>
        <a:p>
          <a:endParaRPr lang="en-US"/>
        </a:p>
      </dgm:t>
    </dgm:pt>
    <dgm:pt modelId="{FF2E2146-3C33-449A-A9A4-81903A246211}" type="sibTrans" cxnId="{896C539A-320C-4780-A120-47BB920E1370}">
      <dgm:prSet/>
      <dgm:spPr/>
      <dgm:t>
        <a:bodyPr/>
        <a:lstStyle/>
        <a:p>
          <a:endParaRPr lang="en-US"/>
        </a:p>
      </dgm:t>
    </dgm:pt>
    <dgm:pt modelId="{45215A9A-16B8-485C-99D2-3DA3BF2C3CA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Higher than expected (1.1L cr / </a:t>
          </a:r>
          <a:r>
            <a:rPr lang="en-US" strike="sngStrike" dirty="0" smtClean="0">
              <a:latin typeface="Franklin Gothic Medium Cond" panose="020B0606030402020204" pitchFamily="34" charset="0"/>
            </a:rPr>
            <a:t>82k</a:t>
          </a:r>
          <a:r>
            <a:rPr lang="en-US" dirty="0" smtClean="0">
              <a:latin typeface="Franklin Gothic Medium Cond" panose="020B0606030402020204" pitchFamily="34" charset="0"/>
            </a:rPr>
            <a:t>) | ~18 billion $$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675AEF-56E9-43CD-B5F5-71F16A1E57C0}" type="parTrans" cxnId="{069B06AE-A81E-4B9F-97B5-7146A42E602D}">
      <dgm:prSet/>
      <dgm:spPr/>
      <dgm:t>
        <a:bodyPr/>
        <a:lstStyle/>
        <a:p>
          <a:endParaRPr lang="en-US"/>
        </a:p>
      </dgm:t>
    </dgm:pt>
    <dgm:pt modelId="{0FE13641-C2DE-4D56-801C-8C0AFDBBA156}" type="sibTrans" cxnId="{069B06AE-A81E-4B9F-97B5-7146A42E602D}">
      <dgm:prSet/>
      <dgm:spPr/>
      <dgm:t>
        <a:bodyPr/>
        <a:lstStyle/>
        <a:p>
          <a:endParaRPr lang="en-US"/>
        </a:p>
      </dgm:t>
    </dgm:pt>
    <dgm:pt modelId="{B12EC403-C01C-4457-BB0A-24F1B21CA20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Fiscal deficit ▼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E07C4AF-D67F-4711-A180-30A705DA277E}" type="parTrans" cxnId="{E94A5B48-21ED-400B-9CB3-6531D8283989}">
      <dgm:prSet/>
      <dgm:spPr/>
      <dgm:t>
        <a:bodyPr/>
        <a:lstStyle/>
        <a:p>
          <a:endParaRPr lang="en-US"/>
        </a:p>
      </dgm:t>
    </dgm:pt>
    <dgm:pt modelId="{BEBB5339-D303-464D-8310-567F7F64CE64}" type="sibTrans" cxnId="{E94A5B48-21ED-400B-9CB3-6531D8283989}">
      <dgm:prSet/>
      <dgm:spPr/>
      <dgm:t>
        <a:bodyPr/>
        <a:lstStyle/>
        <a:p>
          <a:endParaRPr lang="en-US"/>
        </a:p>
      </dgm:t>
    </dgm:pt>
    <dgm:pt modelId="{C7FCD778-3DF1-4FAE-8AA6-09B938B16837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Corruption..X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D56A334-4AA6-4A01-BD29-7BC87AB921EA}" type="parTrans" cxnId="{E92B6FB0-7812-4D15-AFE7-66B73115641A}">
      <dgm:prSet/>
      <dgm:spPr/>
      <dgm:t>
        <a:bodyPr/>
        <a:lstStyle/>
        <a:p>
          <a:endParaRPr lang="en-US"/>
        </a:p>
      </dgm:t>
    </dgm:pt>
    <dgm:pt modelId="{9BD02F29-9597-45ED-B88A-FD8B9E419FE4}" type="sibTrans" cxnId="{E92B6FB0-7812-4D15-AFE7-66B73115641A}">
      <dgm:prSet/>
      <dgm:spPr/>
      <dgm:t>
        <a:bodyPr/>
        <a:lstStyle/>
        <a:p>
          <a:endParaRPr lang="en-US"/>
        </a:p>
      </dgm:t>
    </dgm:pt>
    <dgm:pt modelId="{AC7F9C53-BB06-463E-A5DC-82C83045C5F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Transparency: no fear of SC cancelling, Level playing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3EE6BFE-9A66-415C-B89D-17F70C44E041}" type="parTrans" cxnId="{03145207-9117-46CD-90B8-C90EE9BC64B8}">
      <dgm:prSet/>
      <dgm:spPr/>
      <dgm:t>
        <a:bodyPr/>
        <a:lstStyle/>
        <a:p>
          <a:endParaRPr lang="en-US"/>
        </a:p>
      </dgm:t>
    </dgm:pt>
    <dgm:pt modelId="{30523BFE-73C8-4388-A968-3C7FBDED87E2}" type="sibTrans" cxnId="{03145207-9117-46CD-90B8-C90EE9BC64B8}">
      <dgm:prSet/>
      <dgm:spPr/>
      <dgm:t>
        <a:bodyPr/>
        <a:lstStyle/>
        <a:p>
          <a:endParaRPr lang="en-US"/>
        </a:p>
      </dgm:t>
    </dgm:pt>
    <dgm:pt modelId="{58B05679-E7D9-44E8-9630-6E4A06688E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Higher bidding: end user will have to pay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8D04854-0FC3-47A7-B6C5-E8B1198839A4}" type="parTrans" cxnId="{193BD0BA-ABC3-40DD-8520-C164B7A113B0}">
      <dgm:prSet/>
      <dgm:spPr/>
      <dgm:t>
        <a:bodyPr/>
        <a:lstStyle/>
        <a:p>
          <a:endParaRPr lang="en-US"/>
        </a:p>
      </dgm:t>
    </dgm:pt>
    <dgm:pt modelId="{F7C28F77-CA92-46DA-A8E2-95D462FC8559}" type="sibTrans" cxnId="{193BD0BA-ABC3-40DD-8520-C164B7A113B0}">
      <dgm:prSet/>
      <dgm:spPr/>
      <dgm:t>
        <a:bodyPr/>
        <a:lstStyle/>
        <a:p>
          <a:endParaRPr lang="en-US"/>
        </a:p>
      </dgm:t>
    </dgm:pt>
    <dgm:pt modelId="{6B9D907A-BA32-4FFD-A440-4656A8FF007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Competition: Service quality ▲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B81E0EA-E235-4AA5-9DE8-5763D58B5C2A}" type="parTrans" cxnId="{31699EC0-0EAC-4CCE-8151-DA8D0650F33C}">
      <dgm:prSet/>
      <dgm:spPr/>
      <dgm:t>
        <a:bodyPr/>
        <a:lstStyle/>
        <a:p>
          <a:endParaRPr lang="en-US"/>
        </a:p>
      </dgm:t>
    </dgm:pt>
    <dgm:pt modelId="{4496AE29-2EC0-48F2-A261-CE3677BEE749}" type="sibTrans" cxnId="{31699EC0-0EAC-4CCE-8151-DA8D0650F33C}">
      <dgm:prSet/>
      <dgm:spPr/>
      <dgm:t>
        <a:bodyPr/>
        <a:lstStyle/>
        <a:p>
          <a:endParaRPr lang="en-US"/>
        </a:p>
      </dgm:t>
    </dgm:pt>
    <dgm:pt modelId="{3DBFE855-FFBF-45AB-B105-9BB40F8C949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If spectrum not won- interconnect charges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B7C9239-F35A-4A97-846D-8017F6252CEC}" type="parTrans" cxnId="{0824FB8C-B920-4C02-9EF4-7FA73430B0B1}">
      <dgm:prSet/>
      <dgm:spPr/>
      <dgm:t>
        <a:bodyPr/>
        <a:lstStyle/>
        <a:p>
          <a:endParaRPr lang="en-US"/>
        </a:p>
      </dgm:t>
    </dgm:pt>
    <dgm:pt modelId="{56E3AFCC-44EE-4E43-9462-4270838EA92E}" type="sibTrans" cxnId="{0824FB8C-B920-4C02-9EF4-7FA73430B0B1}">
      <dgm:prSet/>
      <dgm:spPr/>
      <dgm:t>
        <a:bodyPr/>
        <a:lstStyle/>
        <a:p>
          <a:endParaRPr lang="en-US"/>
        </a:p>
      </dgm:t>
    </dgm:pt>
    <dgm:pt modelId="{9DC8325B-5CF8-4EC2-BFB2-AC7463FFD6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Migrant workers 10% of monthly Expenditure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89D200D-7982-410D-839A-6D667945976A}" type="parTrans" cxnId="{877E928F-267F-491A-B1A4-6F90D0F499EA}">
      <dgm:prSet/>
      <dgm:spPr/>
      <dgm:t>
        <a:bodyPr/>
        <a:lstStyle/>
        <a:p>
          <a:endParaRPr lang="en-US"/>
        </a:p>
      </dgm:t>
    </dgm:pt>
    <dgm:pt modelId="{D092F97F-86F9-4CD2-9F4D-D651978E8478}" type="sibTrans" cxnId="{877E928F-267F-491A-B1A4-6F90D0F499EA}">
      <dgm:prSet/>
      <dgm:spPr/>
      <dgm:t>
        <a:bodyPr/>
        <a:lstStyle/>
        <a:p>
          <a:endParaRPr lang="en-US"/>
        </a:p>
      </dgm:t>
    </dgm:pt>
    <dgm:pt modelId="{8486FC58-30B7-4CFF-802C-EEF8BC39748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What they paid is 2x their existing costs. Difficult to recover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2E379B1-C656-4AE3-AB95-74783F73A8DE}" type="parTrans" cxnId="{E114AC2A-ADEA-4F34-8EF1-53F46368D23E}">
      <dgm:prSet/>
      <dgm:spPr/>
      <dgm:t>
        <a:bodyPr/>
        <a:lstStyle/>
        <a:p>
          <a:endParaRPr lang="en-US"/>
        </a:p>
      </dgm:t>
    </dgm:pt>
    <dgm:pt modelId="{2630453C-54B9-4858-A24F-4F6862417714}" type="sibTrans" cxnId="{E114AC2A-ADEA-4F34-8EF1-53F46368D23E}">
      <dgm:prSet/>
      <dgm:spPr/>
      <dgm:t>
        <a:bodyPr/>
        <a:lstStyle/>
        <a:p>
          <a:endParaRPr lang="en-US"/>
        </a:p>
      </dgm:t>
    </dgm:pt>
    <dgm:pt modelId="{FBEE0059-C5EA-408C-AC17-58DC12A2368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Voice plans- difficult to increase. Data plans expensive- Digital India difficult.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D2040C9-C179-41C0-A635-5366D278575A}" type="parTrans" cxnId="{CE453AFE-A009-487C-B2C1-3B6870AD7634}">
      <dgm:prSet/>
      <dgm:spPr/>
      <dgm:t>
        <a:bodyPr/>
        <a:lstStyle/>
        <a:p>
          <a:endParaRPr lang="en-US"/>
        </a:p>
      </dgm:t>
    </dgm:pt>
    <dgm:pt modelId="{93263D09-4E5A-4A9A-B801-6302B4FF4003}" type="sibTrans" cxnId="{CE453AFE-A009-487C-B2C1-3B6870AD7634}">
      <dgm:prSet/>
      <dgm:spPr/>
      <dgm:t>
        <a:bodyPr/>
        <a:lstStyle/>
        <a:p>
          <a:endParaRPr lang="en-US"/>
        </a:p>
      </dgm:t>
    </dgm:pt>
    <dgm:pt modelId="{0E88BB7D-5F72-4628-8836-AE6B47C85FF5}" type="pres">
      <dgm:prSet presAssocID="{2456048D-5677-4BEC-8003-42363C342B8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95DF2-E2F0-4879-9D15-6339730E01CF}" type="pres">
      <dgm:prSet presAssocID="{FCE3C402-A775-48B2-AC73-1710D7DFAD22}" presName="comp" presStyleCnt="0"/>
      <dgm:spPr/>
    </dgm:pt>
    <dgm:pt modelId="{73DCAA0B-F07A-4909-8C87-458FB014BFDD}" type="pres">
      <dgm:prSet presAssocID="{FCE3C402-A775-48B2-AC73-1710D7DFAD22}" presName="box" presStyleLbl="node1" presStyleIdx="0" presStyleCnt="3"/>
      <dgm:spPr/>
      <dgm:t>
        <a:bodyPr/>
        <a:lstStyle/>
        <a:p>
          <a:endParaRPr lang="en-US"/>
        </a:p>
      </dgm:t>
    </dgm:pt>
    <dgm:pt modelId="{B49432E1-0C76-4071-A6F9-247D276EB910}" type="pres">
      <dgm:prSet presAssocID="{FCE3C402-A775-48B2-AC73-1710D7DFAD22}" presName="img" presStyleLbl="fgImgPlace1" presStyleIdx="0" presStyleCnt="3" custScaleX="6791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2C67D90-1ED5-4C94-AED0-6C881639118A}" type="pres">
      <dgm:prSet presAssocID="{FCE3C402-A775-48B2-AC73-1710D7DFAD2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FE6C7-011A-449B-8A63-7954B850EB67}" type="pres">
      <dgm:prSet presAssocID="{08AA6994-A175-4FF0-83C5-2958FC617625}" presName="spacer" presStyleCnt="0"/>
      <dgm:spPr/>
    </dgm:pt>
    <dgm:pt modelId="{8516336B-F0E8-4E9F-BE36-D061CC572100}" type="pres">
      <dgm:prSet presAssocID="{02596ABA-7DC3-41C5-9277-92FC0F68AB6E}" presName="comp" presStyleCnt="0"/>
      <dgm:spPr/>
    </dgm:pt>
    <dgm:pt modelId="{51595C7A-7E25-4DC7-BC97-187107091048}" type="pres">
      <dgm:prSet presAssocID="{02596ABA-7DC3-41C5-9277-92FC0F68AB6E}" presName="box" presStyleLbl="node1" presStyleIdx="1" presStyleCnt="3"/>
      <dgm:spPr/>
      <dgm:t>
        <a:bodyPr/>
        <a:lstStyle/>
        <a:p>
          <a:endParaRPr lang="en-US"/>
        </a:p>
      </dgm:t>
    </dgm:pt>
    <dgm:pt modelId="{AE88A6E5-30E8-4FBA-8186-DDF5233372B6}" type="pres">
      <dgm:prSet presAssocID="{02596ABA-7DC3-41C5-9277-92FC0F68AB6E}" presName="img" presStyleLbl="fgImgPlace1" presStyleIdx="1" presStyleCnt="3" custScaleX="7096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DEE89F-EB5E-4E5B-8F26-BBE1BD3C5291}" type="pres">
      <dgm:prSet presAssocID="{02596ABA-7DC3-41C5-9277-92FC0F68AB6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165B7-92F5-46FA-879C-6303E49146CE}" type="pres">
      <dgm:prSet presAssocID="{FF2E2146-3C33-449A-A9A4-81903A246211}" presName="spacer" presStyleCnt="0"/>
      <dgm:spPr/>
    </dgm:pt>
    <dgm:pt modelId="{F51A5A3F-A398-473D-89B0-A541D00B4C49}" type="pres">
      <dgm:prSet presAssocID="{E9766AB5-B015-46AB-819D-409273D7DCE5}" presName="comp" presStyleCnt="0"/>
      <dgm:spPr/>
    </dgm:pt>
    <dgm:pt modelId="{07C5C656-4CB7-4E33-A76D-6B52716FE42A}" type="pres">
      <dgm:prSet presAssocID="{E9766AB5-B015-46AB-819D-409273D7DCE5}" presName="box" presStyleLbl="node1" presStyleIdx="2" presStyleCnt="3"/>
      <dgm:spPr/>
      <dgm:t>
        <a:bodyPr/>
        <a:lstStyle/>
        <a:p>
          <a:endParaRPr lang="en-US"/>
        </a:p>
      </dgm:t>
    </dgm:pt>
    <dgm:pt modelId="{5055000A-F655-4032-BBF0-58F34CB8A95E}" type="pres">
      <dgm:prSet presAssocID="{E9766AB5-B015-46AB-819D-409273D7DCE5}" presName="img" presStyleLbl="fgImgPlace1" presStyleIdx="2" presStyleCnt="3" custScaleX="7096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B19E4F2-AECF-493F-9E1A-89CC8AA68376}" type="pres">
      <dgm:prSet presAssocID="{E9766AB5-B015-46AB-819D-409273D7DCE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541421-E880-4993-9D6C-0969650EF705}" type="presOf" srcId="{6B9D907A-BA32-4FFD-A440-4656A8FF0074}" destId="{9B19E4F2-AECF-493F-9E1A-89CC8AA68376}" srcOrd="1" destOrd="3" presId="urn:microsoft.com/office/officeart/2005/8/layout/vList4"/>
    <dgm:cxn modelId="{877E928F-267F-491A-B1A4-6F90D0F499EA}" srcId="{E9766AB5-B015-46AB-819D-409273D7DCE5}" destId="{9DC8325B-5CF8-4EC2-BFB2-AC7463FFD6D0}" srcOrd="1" destOrd="0" parTransId="{789D200D-7982-410D-839A-6D667945976A}" sibTransId="{D092F97F-86F9-4CD2-9F4D-D651978E8478}"/>
    <dgm:cxn modelId="{0824FB8C-B920-4C02-9EF4-7FA73430B0B1}" srcId="{E9766AB5-B015-46AB-819D-409273D7DCE5}" destId="{3DBFE855-FFBF-45AB-B105-9BB40F8C9495}" srcOrd="3" destOrd="0" parTransId="{2B7C9239-F35A-4A97-846D-8017F6252CEC}" sibTransId="{56E3AFCC-44EE-4E43-9462-4270838EA92E}"/>
    <dgm:cxn modelId="{03145207-9117-46CD-90B8-C90EE9BC64B8}" srcId="{02596ABA-7DC3-41C5-9277-92FC0F68AB6E}" destId="{AC7F9C53-BB06-463E-A5DC-82C83045C5F5}" srcOrd="0" destOrd="0" parTransId="{53EE6BFE-9A66-415C-B89D-17F70C44E041}" sibTransId="{30523BFE-73C8-4388-A968-3C7FBDED87E2}"/>
    <dgm:cxn modelId="{8E0A2C48-3C19-4AD9-92DA-8689820D7F44}" srcId="{2456048D-5677-4BEC-8003-42363C342B8E}" destId="{FCE3C402-A775-48B2-AC73-1710D7DFAD22}" srcOrd="0" destOrd="0" parTransId="{9F5176B3-1E94-4AD2-AE76-9A99A8E75EAF}" sibTransId="{08AA6994-A175-4FF0-83C5-2958FC617625}"/>
    <dgm:cxn modelId="{755BEEB4-FD89-4825-A134-308DC8B6EA0A}" type="presOf" srcId="{58B05679-E7D9-44E8-9630-6E4A06688E4B}" destId="{07C5C656-4CB7-4E33-A76D-6B52716FE42A}" srcOrd="0" destOrd="1" presId="urn:microsoft.com/office/officeart/2005/8/layout/vList4"/>
    <dgm:cxn modelId="{D746E9F3-1F7C-4596-A76E-FABD256271B2}" type="presOf" srcId="{02596ABA-7DC3-41C5-9277-92FC0F68AB6E}" destId="{F1DEE89F-EB5E-4E5B-8F26-BBE1BD3C5291}" srcOrd="1" destOrd="0" presId="urn:microsoft.com/office/officeart/2005/8/layout/vList4"/>
    <dgm:cxn modelId="{8CB74293-CFD6-4164-B38F-CE9DDEEE627F}" type="presOf" srcId="{9DC8325B-5CF8-4EC2-BFB2-AC7463FFD6D0}" destId="{07C5C656-4CB7-4E33-A76D-6B52716FE42A}" srcOrd="0" destOrd="2" presId="urn:microsoft.com/office/officeart/2005/8/layout/vList4"/>
    <dgm:cxn modelId="{FFECD4AF-770A-48D2-8E15-CA0FF7DB1188}" type="presOf" srcId="{B12EC403-C01C-4457-BB0A-24F1B21CA202}" destId="{73DCAA0B-F07A-4909-8C87-458FB014BFDD}" srcOrd="0" destOrd="2" presId="urn:microsoft.com/office/officeart/2005/8/layout/vList4"/>
    <dgm:cxn modelId="{87E73FD2-D356-433F-81F5-27A492DC3093}" type="presOf" srcId="{C7FCD778-3DF1-4FAE-8AA6-09B938B16837}" destId="{E2C67D90-1ED5-4C94-AED0-6C881639118A}" srcOrd="1" destOrd="3" presId="urn:microsoft.com/office/officeart/2005/8/layout/vList4"/>
    <dgm:cxn modelId="{088571B6-1FA9-4A80-8AE6-5CCDD84FC8FA}" type="presOf" srcId="{45215A9A-16B8-485C-99D2-3DA3BF2C3CA0}" destId="{E2C67D90-1ED5-4C94-AED0-6C881639118A}" srcOrd="1" destOrd="1" presId="urn:microsoft.com/office/officeart/2005/8/layout/vList4"/>
    <dgm:cxn modelId="{028BA462-7EC7-48C4-8097-D1F6D86417E8}" type="presOf" srcId="{8486FC58-30B7-4CFF-802C-EEF8BC397488}" destId="{51595C7A-7E25-4DC7-BC97-187107091048}" srcOrd="0" destOrd="2" presId="urn:microsoft.com/office/officeart/2005/8/layout/vList4"/>
    <dgm:cxn modelId="{329DA610-EF23-49CF-9375-59A48EDF1832}" type="presOf" srcId="{FBEE0059-C5EA-408C-AC17-58DC12A2368A}" destId="{F1DEE89F-EB5E-4E5B-8F26-BBE1BD3C5291}" srcOrd="1" destOrd="3" presId="urn:microsoft.com/office/officeart/2005/8/layout/vList4"/>
    <dgm:cxn modelId="{F67D712C-084A-4D5F-AF61-2FEA6B642310}" type="presOf" srcId="{AC7F9C53-BB06-463E-A5DC-82C83045C5F5}" destId="{51595C7A-7E25-4DC7-BC97-187107091048}" srcOrd="0" destOrd="1" presId="urn:microsoft.com/office/officeart/2005/8/layout/vList4"/>
    <dgm:cxn modelId="{4A84F4B2-9E63-4827-B613-A71FE880B20C}" type="presOf" srcId="{FBEE0059-C5EA-408C-AC17-58DC12A2368A}" destId="{51595C7A-7E25-4DC7-BC97-187107091048}" srcOrd="0" destOrd="3" presId="urn:microsoft.com/office/officeart/2005/8/layout/vList4"/>
    <dgm:cxn modelId="{8F187FB6-404A-479E-AA92-F61D0633C6C1}" type="presOf" srcId="{C7FCD778-3DF1-4FAE-8AA6-09B938B16837}" destId="{73DCAA0B-F07A-4909-8C87-458FB014BFDD}" srcOrd="0" destOrd="3" presId="urn:microsoft.com/office/officeart/2005/8/layout/vList4"/>
    <dgm:cxn modelId="{696CCFBA-3901-4571-A497-9BC6BD5189DC}" type="presOf" srcId="{02596ABA-7DC3-41C5-9277-92FC0F68AB6E}" destId="{51595C7A-7E25-4DC7-BC97-187107091048}" srcOrd="0" destOrd="0" presId="urn:microsoft.com/office/officeart/2005/8/layout/vList4"/>
    <dgm:cxn modelId="{BF3B4CC7-247B-4588-85FB-7A279C907B1B}" type="presOf" srcId="{2456048D-5677-4BEC-8003-42363C342B8E}" destId="{0E88BB7D-5F72-4628-8836-AE6B47C85FF5}" srcOrd="0" destOrd="0" presId="urn:microsoft.com/office/officeart/2005/8/layout/vList4"/>
    <dgm:cxn modelId="{F0F952DD-5D4D-4FA5-AECC-AA73FF80A562}" type="presOf" srcId="{3DBFE855-FFBF-45AB-B105-9BB40F8C9495}" destId="{9B19E4F2-AECF-493F-9E1A-89CC8AA68376}" srcOrd="1" destOrd="4" presId="urn:microsoft.com/office/officeart/2005/8/layout/vList4"/>
    <dgm:cxn modelId="{E114AC2A-ADEA-4F34-8EF1-53F46368D23E}" srcId="{02596ABA-7DC3-41C5-9277-92FC0F68AB6E}" destId="{8486FC58-30B7-4CFF-802C-EEF8BC397488}" srcOrd="1" destOrd="0" parTransId="{12E379B1-C656-4AE3-AB95-74783F73A8DE}" sibTransId="{2630453C-54B9-4858-A24F-4F6862417714}"/>
    <dgm:cxn modelId="{3EAAA64F-D63A-4EC7-A1D2-71BA4BD0C58F}" srcId="{2456048D-5677-4BEC-8003-42363C342B8E}" destId="{E9766AB5-B015-46AB-819D-409273D7DCE5}" srcOrd="2" destOrd="0" parTransId="{CE306693-DD3B-43DF-9A78-95F5395AFFD7}" sibTransId="{F607A384-524E-469D-8D6D-89B969C9452D}"/>
    <dgm:cxn modelId="{F906DBE3-E4DE-462D-AF2B-4F9D9953C8DF}" type="presOf" srcId="{9DC8325B-5CF8-4EC2-BFB2-AC7463FFD6D0}" destId="{9B19E4F2-AECF-493F-9E1A-89CC8AA68376}" srcOrd="1" destOrd="2" presId="urn:microsoft.com/office/officeart/2005/8/layout/vList4"/>
    <dgm:cxn modelId="{5E10AC3E-06BD-4F71-8DAB-B7A08D65D85B}" type="presOf" srcId="{6B9D907A-BA32-4FFD-A440-4656A8FF0074}" destId="{07C5C656-4CB7-4E33-A76D-6B52716FE42A}" srcOrd="0" destOrd="3" presId="urn:microsoft.com/office/officeart/2005/8/layout/vList4"/>
    <dgm:cxn modelId="{193BD0BA-ABC3-40DD-8520-C164B7A113B0}" srcId="{E9766AB5-B015-46AB-819D-409273D7DCE5}" destId="{58B05679-E7D9-44E8-9630-6E4A06688E4B}" srcOrd="0" destOrd="0" parTransId="{98D04854-0FC3-47A7-B6C5-E8B1198839A4}" sibTransId="{F7C28F77-CA92-46DA-A8E2-95D462FC8559}"/>
    <dgm:cxn modelId="{069B06AE-A81E-4B9F-97B5-7146A42E602D}" srcId="{FCE3C402-A775-48B2-AC73-1710D7DFAD22}" destId="{45215A9A-16B8-485C-99D2-3DA3BF2C3CA0}" srcOrd="0" destOrd="0" parTransId="{3C675AEF-56E9-43CD-B5F5-71F16A1E57C0}" sibTransId="{0FE13641-C2DE-4D56-801C-8C0AFDBBA156}"/>
    <dgm:cxn modelId="{E95914F0-94FC-4B93-8D74-D7B464BB9185}" type="presOf" srcId="{E9766AB5-B015-46AB-819D-409273D7DCE5}" destId="{07C5C656-4CB7-4E33-A76D-6B52716FE42A}" srcOrd="0" destOrd="0" presId="urn:microsoft.com/office/officeart/2005/8/layout/vList4"/>
    <dgm:cxn modelId="{E94A5B48-21ED-400B-9CB3-6531D8283989}" srcId="{FCE3C402-A775-48B2-AC73-1710D7DFAD22}" destId="{B12EC403-C01C-4457-BB0A-24F1B21CA202}" srcOrd="1" destOrd="0" parTransId="{3E07C4AF-D67F-4711-A180-30A705DA277E}" sibTransId="{BEBB5339-D303-464D-8310-567F7F64CE64}"/>
    <dgm:cxn modelId="{9EA3FAE8-4579-4BEC-9F7C-F3A00DF12619}" type="presOf" srcId="{FCE3C402-A775-48B2-AC73-1710D7DFAD22}" destId="{73DCAA0B-F07A-4909-8C87-458FB014BFDD}" srcOrd="0" destOrd="0" presId="urn:microsoft.com/office/officeart/2005/8/layout/vList4"/>
    <dgm:cxn modelId="{0F11F707-3C0A-4B2B-B997-384056AAC7F6}" type="presOf" srcId="{58B05679-E7D9-44E8-9630-6E4A06688E4B}" destId="{9B19E4F2-AECF-493F-9E1A-89CC8AA68376}" srcOrd="1" destOrd="1" presId="urn:microsoft.com/office/officeart/2005/8/layout/vList4"/>
    <dgm:cxn modelId="{0B72BEC7-10C1-413F-9C57-F50036B95A17}" type="presOf" srcId="{E9766AB5-B015-46AB-819D-409273D7DCE5}" destId="{9B19E4F2-AECF-493F-9E1A-89CC8AA68376}" srcOrd="1" destOrd="0" presId="urn:microsoft.com/office/officeart/2005/8/layout/vList4"/>
    <dgm:cxn modelId="{67412182-6D86-4F56-9F1C-E491748A84CA}" type="presOf" srcId="{8486FC58-30B7-4CFF-802C-EEF8BC397488}" destId="{F1DEE89F-EB5E-4E5B-8F26-BBE1BD3C5291}" srcOrd="1" destOrd="2" presId="urn:microsoft.com/office/officeart/2005/8/layout/vList4"/>
    <dgm:cxn modelId="{DED44A71-4563-4B3D-B96E-9C8B4F0F2850}" type="presOf" srcId="{B12EC403-C01C-4457-BB0A-24F1B21CA202}" destId="{E2C67D90-1ED5-4C94-AED0-6C881639118A}" srcOrd="1" destOrd="2" presId="urn:microsoft.com/office/officeart/2005/8/layout/vList4"/>
    <dgm:cxn modelId="{8FF0633A-66C2-4881-B1ED-70BAAF2B9E8A}" type="presOf" srcId="{FCE3C402-A775-48B2-AC73-1710D7DFAD22}" destId="{E2C67D90-1ED5-4C94-AED0-6C881639118A}" srcOrd="1" destOrd="0" presId="urn:microsoft.com/office/officeart/2005/8/layout/vList4"/>
    <dgm:cxn modelId="{E92B6FB0-7812-4D15-AFE7-66B73115641A}" srcId="{FCE3C402-A775-48B2-AC73-1710D7DFAD22}" destId="{C7FCD778-3DF1-4FAE-8AA6-09B938B16837}" srcOrd="2" destOrd="0" parTransId="{AD56A334-4AA6-4A01-BD29-7BC87AB921EA}" sibTransId="{9BD02F29-9597-45ED-B88A-FD8B9E419FE4}"/>
    <dgm:cxn modelId="{31699EC0-0EAC-4CCE-8151-DA8D0650F33C}" srcId="{E9766AB5-B015-46AB-819D-409273D7DCE5}" destId="{6B9D907A-BA32-4FFD-A440-4656A8FF0074}" srcOrd="2" destOrd="0" parTransId="{6B81E0EA-E235-4AA5-9DE8-5763D58B5C2A}" sibTransId="{4496AE29-2EC0-48F2-A261-CE3677BEE749}"/>
    <dgm:cxn modelId="{C4F7BABF-E1ED-4DC1-AE7E-6010EDCEC009}" type="presOf" srcId="{AC7F9C53-BB06-463E-A5DC-82C83045C5F5}" destId="{F1DEE89F-EB5E-4E5B-8F26-BBE1BD3C5291}" srcOrd="1" destOrd="1" presId="urn:microsoft.com/office/officeart/2005/8/layout/vList4"/>
    <dgm:cxn modelId="{CD278059-FC00-40A8-8FCC-7EC606D1ACA8}" type="presOf" srcId="{3DBFE855-FFBF-45AB-B105-9BB40F8C9495}" destId="{07C5C656-4CB7-4E33-A76D-6B52716FE42A}" srcOrd="0" destOrd="4" presId="urn:microsoft.com/office/officeart/2005/8/layout/vList4"/>
    <dgm:cxn modelId="{CE453AFE-A009-487C-B2C1-3B6870AD7634}" srcId="{02596ABA-7DC3-41C5-9277-92FC0F68AB6E}" destId="{FBEE0059-C5EA-408C-AC17-58DC12A2368A}" srcOrd="2" destOrd="0" parTransId="{FD2040C9-C179-41C0-A635-5366D278575A}" sibTransId="{93263D09-4E5A-4A9A-B801-6302B4FF4003}"/>
    <dgm:cxn modelId="{896C539A-320C-4780-A120-47BB920E1370}" srcId="{2456048D-5677-4BEC-8003-42363C342B8E}" destId="{02596ABA-7DC3-41C5-9277-92FC0F68AB6E}" srcOrd="1" destOrd="0" parTransId="{8AF1813B-2F69-4320-AB51-E54326FC3F7F}" sibTransId="{FF2E2146-3C33-449A-A9A4-81903A246211}"/>
    <dgm:cxn modelId="{0BC1CC5A-D4C9-41BB-B42E-5495290F72A6}" type="presOf" srcId="{45215A9A-16B8-485C-99D2-3DA3BF2C3CA0}" destId="{73DCAA0B-F07A-4909-8C87-458FB014BFDD}" srcOrd="0" destOrd="1" presId="urn:microsoft.com/office/officeart/2005/8/layout/vList4"/>
    <dgm:cxn modelId="{E5444E90-64DA-45D5-931E-CC9C8D2BA223}" type="presParOf" srcId="{0E88BB7D-5F72-4628-8836-AE6B47C85FF5}" destId="{B7695DF2-E2F0-4879-9D15-6339730E01CF}" srcOrd="0" destOrd="0" presId="urn:microsoft.com/office/officeart/2005/8/layout/vList4"/>
    <dgm:cxn modelId="{18DF1240-21C8-4F7A-B0F8-40F6C94D0983}" type="presParOf" srcId="{B7695DF2-E2F0-4879-9D15-6339730E01CF}" destId="{73DCAA0B-F07A-4909-8C87-458FB014BFDD}" srcOrd="0" destOrd="0" presId="urn:microsoft.com/office/officeart/2005/8/layout/vList4"/>
    <dgm:cxn modelId="{FFD515A8-3F4E-4D5F-B3F1-836549655E09}" type="presParOf" srcId="{B7695DF2-E2F0-4879-9D15-6339730E01CF}" destId="{B49432E1-0C76-4071-A6F9-247D276EB910}" srcOrd="1" destOrd="0" presId="urn:microsoft.com/office/officeart/2005/8/layout/vList4"/>
    <dgm:cxn modelId="{90C98736-8145-471B-8099-2ACDD304B727}" type="presParOf" srcId="{B7695DF2-E2F0-4879-9D15-6339730E01CF}" destId="{E2C67D90-1ED5-4C94-AED0-6C881639118A}" srcOrd="2" destOrd="0" presId="urn:microsoft.com/office/officeart/2005/8/layout/vList4"/>
    <dgm:cxn modelId="{92254DE6-3DC9-414E-B424-7A68A09BD47C}" type="presParOf" srcId="{0E88BB7D-5F72-4628-8836-AE6B47C85FF5}" destId="{A50FE6C7-011A-449B-8A63-7954B850EB67}" srcOrd="1" destOrd="0" presId="urn:microsoft.com/office/officeart/2005/8/layout/vList4"/>
    <dgm:cxn modelId="{2D4F895E-9C58-4DDD-89C3-1DD36ADF3034}" type="presParOf" srcId="{0E88BB7D-5F72-4628-8836-AE6B47C85FF5}" destId="{8516336B-F0E8-4E9F-BE36-D061CC572100}" srcOrd="2" destOrd="0" presId="urn:microsoft.com/office/officeart/2005/8/layout/vList4"/>
    <dgm:cxn modelId="{EED6EB02-A489-4433-91DB-BCF8519FA4FD}" type="presParOf" srcId="{8516336B-F0E8-4E9F-BE36-D061CC572100}" destId="{51595C7A-7E25-4DC7-BC97-187107091048}" srcOrd="0" destOrd="0" presId="urn:microsoft.com/office/officeart/2005/8/layout/vList4"/>
    <dgm:cxn modelId="{522DB970-8081-4035-BCD8-D26F3CC362A5}" type="presParOf" srcId="{8516336B-F0E8-4E9F-BE36-D061CC572100}" destId="{AE88A6E5-30E8-4FBA-8186-DDF5233372B6}" srcOrd="1" destOrd="0" presId="urn:microsoft.com/office/officeart/2005/8/layout/vList4"/>
    <dgm:cxn modelId="{06CD1168-FDB3-4E91-AB32-2844F1B01E6A}" type="presParOf" srcId="{8516336B-F0E8-4E9F-BE36-D061CC572100}" destId="{F1DEE89F-EB5E-4E5B-8F26-BBE1BD3C5291}" srcOrd="2" destOrd="0" presId="urn:microsoft.com/office/officeart/2005/8/layout/vList4"/>
    <dgm:cxn modelId="{D04ACC24-123D-4FE6-84A7-8486B416B1AE}" type="presParOf" srcId="{0E88BB7D-5F72-4628-8836-AE6B47C85FF5}" destId="{A35165B7-92F5-46FA-879C-6303E49146CE}" srcOrd="3" destOrd="0" presId="urn:microsoft.com/office/officeart/2005/8/layout/vList4"/>
    <dgm:cxn modelId="{2DB60B60-6451-48F6-86FC-9F3C4B0532D3}" type="presParOf" srcId="{0E88BB7D-5F72-4628-8836-AE6B47C85FF5}" destId="{F51A5A3F-A398-473D-89B0-A541D00B4C49}" srcOrd="4" destOrd="0" presId="urn:microsoft.com/office/officeart/2005/8/layout/vList4"/>
    <dgm:cxn modelId="{3B56D085-B520-430D-9517-9786DCBCF944}" type="presParOf" srcId="{F51A5A3F-A398-473D-89B0-A541D00B4C49}" destId="{07C5C656-4CB7-4E33-A76D-6B52716FE42A}" srcOrd="0" destOrd="0" presId="urn:microsoft.com/office/officeart/2005/8/layout/vList4"/>
    <dgm:cxn modelId="{08BC44A3-1998-4BEF-BB26-57F475FC48E7}" type="presParOf" srcId="{F51A5A3F-A398-473D-89B0-A541D00B4C49}" destId="{5055000A-F655-4032-BBF0-58F34CB8A95E}" srcOrd="1" destOrd="0" presId="urn:microsoft.com/office/officeart/2005/8/layout/vList4"/>
    <dgm:cxn modelId="{CE3E519E-341D-4884-BAC8-1D1FD433AFE2}" type="presParOf" srcId="{F51A5A3F-A398-473D-89B0-A541D00B4C49}" destId="{9B19E4F2-AECF-493F-9E1A-89CC8AA6837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1CEC0-ECD9-4B13-AB6E-8754F7A4AE56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7215B-9208-4E1E-AD0F-1FE7D570EAF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E-Edu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14C5DC0-5665-42B4-B4A1-977FA9815D38}" type="parTrans" cxnId="{00A67995-3115-4235-BF97-89DAA0EFC70B}">
      <dgm:prSet/>
      <dgm:spPr/>
      <dgm:t>
        <a:bodyPr/>
        <a:lstStyle/>
        <a:p>
          <a:endParaRPr lang="en-US"/>
        </a:p>
      </dgm:t>
    </dgm:pt>
    <dgm:pt modelId="{FC2F5085-D40F-432F-A73D-DE61847C97F1}" type="sibTrans" cxnId="{00A67995-3115-4235-BF97-89DAA0EFC70B}">
      <dgm:prSet/>
      <dgm:spPr/>
      <dgm:t>
        <a:bodyPr/>
        <a:lstStyle/>
        <a:p>
          <a:endParaRPr lang="en-US"/>
        </a:p>
      </dgm:t>
    </dgm:pt>
    <dgm:pt modelId="{A423122C-7488-4684-893F-3F5DBCECFD7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E-Healthcare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3270552-5CEC-4FA8-A997-63371B30D125}" type="parTrans" cxnId="{A28EF776-56F4-44B6-8E75-D3E44C742D61}">
      <dgm:prSet/>
      <dgm:spPr/>
      <dgm:t>
        <a:bodyPr/>
        <a:lstStyle/>
        <a:p>
          <a:endParaRPr lang="en-US"/>
        </a:p>
      </dgm:t>
    </dgm:pt>
    <dgm:pt modelId="{C0EFCAF9-C908-42CA-A7E3-272F09F97AF0}" type="sibTrans" cxnId="{A28EF776-56F4-44B6-8E75-D3E44C742D61}">
      <dgm:prSet/>
      <dgm:spPr/>
      <dgm:t>
        <a:bodyPr/>
        <a:lstStyle/>
        <a:p>
          <a:endParaRPr lang="en-US"/>
        </a:p>
      </dgm:t>
    </dgm:pt>
    <dgm:pt modelId="{FEFEBAE3-5399-4DC8-B283-16C4CC1425C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E-Farming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863A1227-9E23-432F-94AD-AC625CEDF0B7}" type="parTrans" cxnId="{8D3D8A32-A3C1-408B-8DCB-2F56EF5D07AB}">
      <dgm:prSet/>
      <dgm:spPr/>
      <dgm:t>
        <a:bodyPr/>
        <a:lstStyle/>
        <a:p>
          <a:endParaRPr lang="en-US"/>
        </a:p>
      </dgm:t>
    </dgm:pt>
    <dgm:pt modelId="{D8F31B78-F9BA-478E-AC1E-236000E0877D}" type="sibTrans" cxnId="{8D3D8A32-A3C1-408B-8DCB-2F56EF5D07AB}">
      <dgm:prSet/>
      <dgm:spPr/>
      <dgm:t>
        <a:bodyPr/>
        <a:lstStyle/>
        <a:p>
          <a:endParaRPr lang="en-US"/>
        </a:p>
      </dgm:t>
    </dgm:pt>
    <dgm:pt modelId="{FDB19F97-0CB2-4574-8532-F39EF9E5B90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Free </a:t>
          </a:r>
          <a:r>
            <a:rPr lang="en-US" dirty="0" err="1" smtClean="0">
              <a:latin typeface="Franklin Gothic Medium Cond" panose="020B0606030402020204" pitchFamily="34" charset="0"/>
            </a:rPr>
            <a:t>wifi</a:t>
          </a:r>
          <a:r>
            <a:rPr lang="en-US" dirty="0" smtClean="0">
              <a:latin typeface="Franklin Gothic Medium Cond" panose="020B0606030402020204" pitchFamily="34" charset="0"/>
            </a:rPr>
            <a:t> in school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A384E56-E0E9-49F3-9EDD-ECD982FA5CE3}" type="parTrans" cxnId="{CF290A1B-7924-4B3C-8C01-E24ACE51CF60}">
      <dgm:prSet/>
      <dgm:spPr/>
      <dgm:t>
        <a:bodyPr/>
        <a:lstStyle/>
        <a:p>
          <a:endParaRPr lang="en-US"/>
        </a:p>
      </dgm:t>
    </dgm:pt>
    <dgm:pt modelId="{E0D25FFF-4D51-43EC-85FC-B5A76E1351F0}" type="sibTrans" cxnId="{CF290A1B-7924-4B3C-8C01-E24ACE51CF60}">
      <dgm:prSet/>
      <dgm:spPr/>
      <dgm:t>
        <a:bodyPr/>
        <a:lstStyle/>
        <a:p>
          <a:endParaRPr lang="en-US"/>
        </a:p>
      </dgm:t>
    </dgm:pt>
    <dgm:pt modelId="{A515D930-27D8-41E8-88A0-95CD0A9D0CF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Massive Online Open Courses (MOOCs)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8F2D6E8-4F21-4269-9C1C-10D681D8CD36}" type="parTrans" cxnId="{D60DB87E-2A13-4237-9698-11C59C28B0EA}">
      <dgm:prSet/>
      <dgm:spPr/>
      <dgm:t>
        <a:bodyPr/>
        <a:lstStyle/>
        <a:p>
          <a:endParaRPr lang="en-US"/>
        </a:p>
      </dgm:t>
    </dgm:pt>
    <dgm:pt modelId="{B74F535F-5D8B-4A35-B4EA-D2961F8C52E0}" type="sibTrans" cxnId="{D60DB87E-2A13-4237-9698-11C59C28B0EA}">
      <dgm:prSet/>
      <dgm:spPr/>
      <dgm:t>
        <a:bodyPr/>
        <a:lstStyle/>
        <a:p>
          <a:endParaRPr lang="en-US"/>
        </a:p>
      </dgm:t>
    </dgm:pt>
    <dgm:pt modelId="{8EB25342-FA62-43A2-9ABE-9D271BD45C2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Digital Literacy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BAD2130-5F9C-4EFB-AA37-94939458FCAE}" type="parTrans" cxnId="{8D835D2C-E286-49CC-8379-560756BB07FF}">
      <dgm:prSet/>
      <dgm:spPr/>
      <dgm:t>
        <a:bodyPr/>
        <a:lstStyle/>
        <a:p>
          <a:endParaRPr lang="en-US"/>
        </a:p>
      </dgm:t>
    </dgm:pt>
    <dgm:pt modelId="{09EDE7A4-10BF-41DE-9EE3-6DD546134ED9}" type="sibTrans" cxnId="{8D835D2C-E286-49CC-8379-560756BB07FF}">
      <dgm:prSet/>
      <dgm:spPr/>
      <dgm:t>
        <a:bodyPr/>
        <a:lstStyle/>
        <a:p>
          <a:endParaRPr lang="en-US"/>
        </a:p>
      </dgm:t>
    </dgm:pt>
    <dgm:pt modelId="{21308AAA-4DB7-40E5-9D3C-21528063DEA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Online medical records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AA6ACCD-2ABA-4BA1-9368-50C11556FDF6}" type="parTrans" cxnId="{2D04F1DE-CFDD-4279-B70F-E93378F70156}">
      <dgm:prSet/>
      <dgm:spPr/>
      <dgm:t>
        <a:bodyPr/>
        <a:lstStyle/>
        <a:p>
          <a:endParaRPr lang="en-US"/>
        </a:p>
      </dgm:t>
    </dgm:pt>
    <dgm:pt modelId="{8523A04F-9545-43C2-959A-A81C5EF9C8EB}" type="sibTrans" cxnId="{2D04F1DE-CFDD-4279-B70F-E93378F70156}">
      <dgm:prSet/>
      <dgm:spPr/>
      <dgm:t>
        <a:bodyPr/>
        <a:lstStyle/>
        <a:p>
          <a:endParaRPr lang="en-US"/>
        </a:p>
      </dgm:t>
    </dgm:pt>
    <dgm:pt modelId="{E7E93F38-BE1F-41EA-B572-78A8FB34AF4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2015 x 3 years full coverage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D8C4ACF-F457-4A7E-8A8A-93695B1886B2}" type="parTrans" cxnId="{6DCCAEC8-B34B-4A54-997B-528BECEF6306}">
      <dgm:prSet/>
      <dgm:spPr/>
      <dgm:t>
        <a:bodyPr/>
        <a:lstStyle/>
        <a:p>
          <a:endParaRPr lang="en-US"/>
        </a:p>
      </dgm:t>
    </dgm:pt>
    <dgm:pt modelId="{A991DEB6-FC03-4C37-B711-9D8AE02B8F20}" type="sibTrans" cxnId="{6DCCAEC8-B34B-4A54-997B-528BECEF6306}">
      <dgm:prSet/>
      <dgm:spPr/>
      <dgm:t>
        <a:bodyPr/>
        <a:lstStyle/>
        <a:p>
          <a:endParaRPr lang="en-US"/>
        </a:p>
      </dgm:t>
    </dgm:pt>
    <dgm:pt modelId="{02351028-41C2-4D7B-BF83-7CADB1AAC03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telemedicine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81EDC23-DE2B-4B34-AD68-6E083FF80A3E}" type="parTrans" cxnId="{5951A09C-CEF3-4435-BE6E-B1B54C75FF52}">
      <dgm:prSet/>
      <dgm:spPr/>
      <dgm:t>
        <a:bodyPr/>
        <a:lstStyle/>
        <a:p>
          <a:endParaRPr lang="en-US"/>
        </a:p>
      </dgm:t>
    </dgm:pt>
    <dgm:pt modelId="{F00882ED-FC66-4261-BAEC-88960FAD60EF}" type="sibTrans" cxnId="{5951A09C-CEF3-4435-BE6E-B1B54C75FF52}">
      <dgm:prSet/>
      <dgm:spPr/>
      <dgm:t>
        <a:bodyPr/>
        <a:lstStyle/>
        <a:p>
          <a:endParaRPr lang="en-US"/>
        </a:p>
      </dgm:t>
    </dgm:pt>
    <dgm:pt modelId="{49EBB7B6-A752-46F6-BB27-A71E5007020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Market Price info., extension service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E6C0ECD-5857-4324-B94D-8701E707140A}" type="parTrans" cxnId="{BAE79BF0-8A86-4417-B92F-D5B0E0A7A9D8}">
      <dgm:prSet/>
      <dgm:spPr/>
      <dgm:t>
        <a:bodyPr/>
        <a:lstStyle/>
        <a:p>
          <a:endParaRPr lang="en-US"/>
        </a:p>
      </dgm:t>
    </dgm:pt>
    <dgm:pt modelId="{2ED06802-304C-4EF2-B0A4-92D24722CA55}" type="sibTrans" cxnId="{BAE79BF0-8A86-4417-B92F-D5B0E0A7A9D8}">
      <dgm:prSet/>
      <dgm:spPr/>
      <dgm:t>
        <a:bodyPr/>
        <a:lstStyle/>
        <a:p>
          <a:endParaRPr lang="en-US"/>
        </a:p>
      </dgm:t>
    </dgm:pt>
    <dgm:pt modelId="{3850115A-2541-49E4-ACDB-067E70D25F4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Buy inputs online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71F3C3B-225E-4F2F-9065-B6787EBA8B36}" type="parTrans" cxnId="{0015EB2D-A43F-46E3-939A-4879B30F7240}">
      <dgm:prSet/>
      <dgm:spPr/>
      <dgm:t>
        <a:bodyPr/>
        <a:lstStyle/>
        <a:p>
          <a:endParaRPr lang="en-US"/>
        </a:p>
      </dgm:t>
    </dgm:pt>
    <dgm:pt modelId="{A4FD6341-B96A-4198-8998-E9788723C263}" type="sibTrans" cxnId="{0015EB2D-A43F-46E3-939A-4879B30F7240}">
      <dgm:prSet/>
      <dgm:spPr/>
      <dgm:t>
        <a:bodyPr/>
        <a:lstStyle/>
        <a:p>
          <a:endParaRPr lang="en-US"/>
        </a:p>
      </dgm:t>
    </dgm:pt>
    <dgm:pt modelId="{B6C9415A-6F61-40CC-9E70-0A60297A749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Online loan, banking, payment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C77A381-575A-4487-B2D9-C40FC5316C90}" type="parTrans" cxnId="{6527B1A9-50CD-4D6B-B2B2-92B358741495}">
      <dgm:prSet/>
      <dgm:spPr/>
      <dgm:t>
        <a:bodyPr/>
        <a:lstStyle/>
        <a:p>
          <a:endParaRPr lang="en-US"/>
        </a:p>
      </dgm:t>
    </dgm:pt>
    <dgm:pt modelId="{C97E7B05-A65D-4BAC-835A-20A657F913F9}" type="sibTrans" cxnId="{6527B1A9-50CD-4D6B-B2B2-92B358741495}">
      <dgm:prSet/>
      <dgm:spPr/>
      <dgm:t>
        <a:bodyPr/>
        <a:lstStyle/>
        <a:p>
          <a:endParaRPr lang="en-US"/>
        </a:p>
      </dgm:t>
    </dgm:pt>
    <dgm:pt modelId="{C3C61538-1818-4060-BFBF-54543B88326F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E-Justice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7F9B102-A366-4007-AA3C-F6228B743507}" type="parTrans" cxnId="{12167FCB-89B1-43E2-917F-9DA430359FC4}">
      <dgm:prSet/>
      <dgm:spPr/>
      <dgm:t>
        <a:bodyPr/>
        <a:lstStyle/>
        <a:p>
          <a:endParaRPr lang="en-US"/>
        </a:p>
      </dgm:t>
    </dgm:pt>
    <dgm:pt modelId="{DC8E47B8-1ED6-4F32-8800-A89BDBBC532D}" type="sibTrans" cxnId="{12167FCB-89B1-43E2-917F-9DA430359FC4}">
      <dgm:prSet/>
      <dgm:spPr/>
      <dgm:t>
        <a:bodyPr/>
        <a:lstStyle/>
        <a:p>
          <a:endParaRPr lang="en-US"/>
        </a:p>
      </dgm:t>
    </dgm:pt>
    <dgm:pt modelId="{48874E36-B1BA-42FC-B55E-45A4FA23C31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Court, police, jail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D379A05-F3DA-4ED9-90C0-97BDFE67C38D}" type="parTrans" cxnId="{74055D6D-4851-46D0-9C9F-CDD33360DDEC}">
      <dgm:prSet/>
      <dgm:spPr/>
      <dgm:t>
        <a:bodyPr/>
        <a:lstStyle/>
        <a:p>
          <a:endParaRPr lang="en-US"/>
        </a:p>
      </dgm:t>
    </dgm:pt>
    <dgm:pt modelId="{8E83F42C-DDE4-466A-BC4B-A311CD60E14A}" type="sibTrans" cxnId="{74055D6D-4851-46D0-9C9F-CDD33360DDEC}">
      <dgm:prSet/>
      <dgm:spPr/>
      <dgm:t>
        <a:bodyPr/>
        <a:lstStyle/>
        <a:p>
          <a:endParaRPr lang="en-US"/>
        </a:p>
      </dgm:t>
    </dgm:pt>
    <dgm:pt modelId="{E217CEB8-71EB-4595-8234-1817B205740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Prosecution database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EA94DD-4E6A-4B1F-B03E-222AB1EA00DF}" type="parTrans" cxnId="{F4F2BB3C-BF1F-4665-BE09-F67AA94D78FA}">
      <dgm:prSet/>
      <dgm:spPr/>
      <dgm:t>
        <a:bodyPr/>
        <a:lstStyle/>
        <a:p>
          <a:endParaRPr lang="en-US"/>
        </a:p>
      </dgm:t>
    </dgm:pt>
    <dgm:pt modelId="{5ED9A389-7B62-490D-9EED-018391CCF959}" type="sibTrans" cxnId="{F4F2BB3C-BF1F-4665-BE09-F67AA94D78FA}">
      <dgm:prSet/>
      <dgm:spPr/>
      <dgm:t>
        <a:bodyPr/>
        <a:lstStyle/>
        <a:p>
          <a:endParaRPr lang="en-US"/>
        </a:p>
      </dgm:t>
    </dgm:pt>
    <dgm:pt modelId="{AE061D94-3C55-4229-966B-5A5359AD652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Financial inclusion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7A1ADF6-53B5-43DC-976E-B4D9FF5EC248}" type="parTrans" cxnId="{9E71082B-063F-4B94-B30B-60148A0E8415}">
      <dgm:prSet/>
      <dgm:spPr/>
      <dgm:t>
        <a:bodyPr/>
        <a:lstStyle/>
        <a:p>
          <a:endParaRPr lang="en-US"/>
        </a:p>
      </dgm:t>
    </dgm:pt>
    <dgm:pt modelId="{01A2365F-4C1F-484B-A95C-041321F4C8A0}" type="sibTrans" cxnId="{9E71082B-063F-4B94-B30B-60148A0E8415}">
      <dgm:prSet/>
      <dgm:spPr/>
      <dgm:t>
        <a:bodyPr/>
        <a:lstStyle/>
        <a:p>
          <a:endParaRPr lang="en-US"/>
        </a:p>
      </dgm:t>
    </dgm:pt>
    <dgm:pt modelId="{05F7C710-8B41-4F73-BD9E-910E775E2D77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Mobile banking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59A1DC-4D91-4105-89FE-12DFD7A0BF17}" type="parTrans" cxnId="{C726D05E-0535-4D5F-A644-F68B754D9C4E}">
      <dgm:prSet/>
      <dgm:spPr/>
      <dgm:t>
        <a:bodyPr/>
        <a:lstStyle/>
        <a:p>
          <a:endParaRPr lang="en-US"/>
        </a:p>
      </dgm:t>
    </dgm:pt>
    <dgm:pt modelId="{CEAA440A-5899-4ADA-9094-12B680E7AA7F}" type="sibTrans" cxnId="{C726D05E-0535-4D5F-A644-F68B754D9C4E}">
      <dgm:prSet/>
      <dgm:spPr/>
      <dgm:t>
        <a:bodyPr/>
        <a:lstStyle/>
        <a:p>
          <a:endParaRPr lang="en-US"/>
        </a:p>
      </dgm:t>
    </dgm:pt>
    <dgm:pt modelId="{D407084D-F2E7-4488-8D3F-653954682BA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Jan-</a:t>
          </a:r>
          <a:r>
            <a:rPr lang="en-US" dirty="0" err="1" smtClean="0">
              <a:latin typeface="Franklin Gothic Medium Cond" panose="020B0606030402020204" pitchFamily="34" charset="0"/>
            </a:rPr>
            <a:t>Dhan</a:t>
          </a:r>
          <a:r>
            <a:rPr lang="en-US" dirty="0" smtClean="0">
              <a:latin typeface="Franklin Gothic Medium Cond" panose="020B0606030402020204" pitchFamily="34" charset="0"/>
            </a:rPr>
            <a:t> – net banking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CEACA40-A6EA-45F5-A930-970B50C7D838}" type="parTrans" cxnId="{B9F6081E-E0E9-436D-80C9-1B5A9A7547DD}">
      <dgm:prSet/>
      <dgm:spPr/>
      <dgm:t>
        <a:bodyPr/>
        <a:lstStyle/>
        <a:p>
          <a:endParaRPr lang="en-US"/>
        </a:p>
      </dgm:t>
    </dgm:pt>
    <dgm:pt modelId="{9A45CD37-4FA3-49A6-A60A-7C335A211627}" type="sibTrans" cxnId="{B9F6081E-E0E9-436D-80C9-1B5A9A7547DD}">
      <dgm:prSet/>
      <dgm:spPr/>
      <dgm:t>
        <a:bodyPr/>
        <a:lstStyle/>
        <a:p>
          <a:endParaRPr lang="en-US"/>
        </a:p>
      </dgm:t>
    </dgm:pt>
    <dgm:pt modelId="{DE9AA9D2-C5A3-4705-8206-350188C721D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Security &amp; planning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F610EF-CAFC-483D-AF74-BCE27B03CD63}" type="parTrans" cxnId="{00147FE0-C796-473E-B158-644A05795C11}">
      <dgm:prSet/>
      <dgm:spPr/>
      <dgm:t>
        <a:bodyPr/>
        <a:lstStyle/>
        <a:p>
          <a:endParaRPr lang="en-US"/>
        </a:p>
      </dgm:t>
    </dgm:pt>
    <dgm:pt modelId="{9A5E9CDC-D9DD-4A42-8AA8-AF01A35DE918}" type="sibTrans" cxnId="{00147FE0-C796-473E-B158-644A05795C11}">
      <dgm:prSet/>
      <dgm:spPr/>
      <dgm:t>
        <a:bodyPr/>
        <a:lstStyle/>
        <a:p>
          <a:endParaRPr lang="en-US"/>
        </a:p>
      </dgm:t>
    </dgm:pt>
    <dgm:pt modelId="{584AA8B3-FBE3-448E-AB84-058EB2B8666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CERT-In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78108AF-D68B-4CC0-984D-B5319A7FFE46}" type="parTrans" cxnId="{31036F9A-60F3-4D62-98A6-A5BCB5212598}">
      <dgm:prSet/>
      <dgm:spPr/>
      <dgm:t>
        <a:bodyPr/>
        <a:lstStyle/>
        <a:p>
          <a:endParaRPr lang="en-US"/>
        </a:p>
      </dgm:t>
    </dgm:pt>
    <dgm:pt modelId="{2D732D13-5563-49E9-8309-3CC4F5BD4F32}" type="sibTrans" cxnId="{31036F9A-60F3-4D62-98A6-A5BCB5212598}">
      <dgm:prSet/>
      <dgm:spPr/>
      <dgm:t>
        <a:bodyPr/>
        <a:lstStyle/>
        <a:p>
          <a:endParaRPr lang="en-US"/>
        </a:p>
      </dgm:t>
    </dgm:pt>
    <dgm:pt modelId="{8BC1D57C-7898-44F9-AF7F-26096D1F7E2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GIS: decision making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EF7612E-D66D-46C1-8C4C-5D54EA61C092}" type="parTrans" cxnId="{5BE45B9A-85E7-4147-910C-BD56C4135FB0}">
      <dgm:prSet/>
      <dgm:spPr/>
      <dgm:t>
        <a:bodyPr/>
        <a:lstStyle/>
        <a:p>
          <a:endParaRPr lang="en-US"/>
        </a:p>
      </dgm:t>
    </dgm:pt>
    <dgm:pt modelId="{C93225C4-B791-4FC0-A823-FB99BE3FAC26}" type="sibTrans" cxnId="{5BE45B9A-85E7-4147-910C-BD56C4135FB0}">
      <dgm:prSet/>
      <dgm:spPr/>
      <dgm:t>
        <a:bodyPr/>
        <a:lstStyle/>
        <a:p>
          <a:endParaRPr lang="en-US"/>
        </a:p>
      </dgm:t>
    </dgm:pt>
    <dgm:pt modelId="{DF5ECC61-A2F8-4FB0-8A76-954BA90064BE}" type="pres">
      <dgm:prSet presAssocID="{2741CEC0-ECD9-4B13-AB6E-8754F7A4AE5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5652E2-417A-4178-B4E6-7BB1C3B649B8}" type="pres">
      <dgm:prSet presAssocID="{5EB7215B-9208-4E1E-AD0F-1FE7D570EAFD}" presName="composite" presStyleCnt="0"/>
      <dgm:spPr/>
    </dgm:pt>
    <dgm:pt modelId="{3C7D425C-6997-4180-8CEC-722BC5507D39}" type="pres">
      <dgm:prSet presAssocID="{5EB7215B-9208-4E1E-AD0F-1FE7D570EAFD}" presName="rect1" presStyleLbl="tr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37701-5FDA-4D44-84D3-F9A87E4F6FE3}" type="pres">
      <dgm:prSet presAssocID="{5EB7215B-9208-4E1E-AD0F-1FE7D570EAFD}" presName="rect2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98721C-F983-4045-83BC-F897413064EE}" type="pres">
      <dgm:prSet presAssocID="{FC2F5085-D40F-432F-A73D-DE61847C97F1}" presName="sibTrans" presStyleCnt="0"/>
      <dgm:spPr/>
    </dgm:pt>
    <dgm:pt modelId="{06F012CC-EF0B-4B2F-AD97-B999B5A6F89B}" type="pres">
      <dgm:prSet presAssocID="{A423122C-7488-4684-893F-3F5DBCECFD7E}" presName="composite" presStyleCnt="0"/>
      <dgm:spPr/>
    </dgm:pt>
    <dgm:pt modelId="{F9189BDC-5EC3-4A3E-8104-28EDDB4F65C3}" type="pres">
      <dgm:prSet presAssocID="{A423122C-7488-4684-893F-3F5DBCECFD7E}" presName="rect1" presStyleLbl="tr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E0A41-7C71-4230-B958-7A3C00972D88}" type="pres">
      <dgm:prSet presAssocID="{A423122C-7488-4684-893F-3F5DBCECFD7E}" presName="rect2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D5DABF4-CB69-49BF-B298-A036BE22CD83}" type="pres">
      <dgm:prSet presAssocID="{C0EFCAF9-C908-42CA-A7E3-272F09F97AF0}" presName="sibTrans" presStyleCnt="0"/>
      <dgm:spPr/>
    </dgm:pt>
    <dgm:pt modelId="{90584821-2154-47C5-BBED-EAA3F5D57D06}" type="pres">
      <dgm:prSet presAssocID="{FEFEBAE3-5399-4DC8-B283-16C4CC1425CF}" presName="composite" presStyleCnt="0"/>
      <dgm:spPr/>
    </dgm:pt>
    <dgm:pt modelId="{24A564E6-9FBF-48E2-BAC2-55B343A63846}" type="pres">
      <dgm:prSet presAssocID="{FEFEBAE3-5399-4DC8-B283-16C4CC1425CF}" presName="rect1" presStyleLbl="tr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CC4F4-A3F3-4B3C-A134-0322D6B1AA42}" type="pres">
      <dgm:prSet presAssocID="{FEFEBAE3-5399-4DC8-B283-16C4CC1425CF}" presName="rect2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5D3F0F-CFB8-4E7C-8BA1-597EE42F9D84}" type="pres">
      <dgm:prSet presAssocID="{D8F31B78-F9BA-478E-AC1E-236000E0877D}" presName="sibTrans" presStyleCnt="0"/>
      <dgm:spPr/>
    </dgm:pt>
    <dgm:pt modelId="{2BFFEC43-A450-4633-B0BB-24CF7AC76E6E}" type="pres">
      <dgm:prSet presAssocID="{C3C61538-1818-4060-BFBF-54543B88326F}" presName="composite" presStyleCnt="0"/>
      <dgm:spPr/>
    </dgm:pt>
    <dgm:pt modelId="{B2B4AF6F-7A59-481A-9AB6-1C7B912BDCD9}" type="pres">
      <dgm:prSet presAssocID="{C3C61538-1818-4060-BFBF-54543B88326F}" presName="rect1" presStyleLbl="tr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6472B-3009-4B25-9C47-8641B95F674D}" type="pres">
      <dgm:prSet presAssocID="{C3C61538-1818-4060-BFBF-54543B88326F}" presName="rect2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FA73157-0D37-4CB0-B486-82EF14520453}" type="pres">
      <dgm:prSet presAssocID="{DC8E47B8-1ED6-4F32-8800-A89BDBBC532D}" presName="sibTrans" presStyleCnt="0"/>
      <dgm:spPr/>
    </dgm:pt>
    <dgm:pt modelId="{C4731C92-F8BC-4065-A72C-B67E4BE38967}" type="pres">
      <dgm:prSet presAssocID="{AE061D94-3C55-4229-966B-5A5359AD6523}" presName="composite" presStyleCnt="0"/>
      <dgm:spPr/>
    </dgm:pt>
    <dgm:pt modelId="{B4079C53-AC58-41B1-B80A-26B17B4C7DAE}" type="pres">
      <dgm:prSet presAssocID="{AE061D94-3C55-4229-966B-5A5359AD6523}" presName="rect1" presStyleLbl="tr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916CE-B979-4B62-96F2-4CD345518441}" type="pres">
      <dgm:prSet presAssocID="{AE061D94-3C55-4229-966B-5A5359AD6523}" presName="rect2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D39B68A-40E8-4B1B-8681-73E90062DA54}" type="pres">
      <dgm:prSet presAssocID="{01A2365F-4C1F-484B-A95C-041321F4C8A0}" presName="sibTrans" presStyleCnt="0"/>
      <dgm:spPr/>
    </dgm:pt>
    <dgm:pt modelId="{1888A823-C29A-4564-8BF3-929A2A7CC6CA}" type="pres">
      <dgm:prSet presAssocID="{DE9AA9D2-C5A3-4705-8206-350188C721DD}" presName="composite" presStyleCnt="0"/>
      <dgm:spPr/>
    </dgm:pt>
    <dgm:pt modelId="{2764D61F-76E7-4A12-BCB1-02174E92F5B9}" type="pres">
      <dgm:prSet presAssocID="{DE9AA9D2-C5A3-4705-8206-350188C721DD}" presName="rect1" presStyleLbl="tr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BDDAE-0187-40CC-ACC8-051CFF33A48E}" type="pres">
      <dgm:prSet presAssocID="{DE9AA9D2-C5A3-4705-8206-350188C721DD}" presName="rect2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2D04F1DE-CFDD-4279-B70F-E93378F70156}" srcId="{A423122C-7488-4684-893F-3F5DBCECFD7E}" destId="{21308AAA-4DB7-40E5-9D3C-21528063DEAD}" srcOrd="0" destOrd="0" parTransId="{AAA6ACCD-2ABA-4BA1-9368-50C11556FDF6}" sibTransId="{8523A04F-9545-43C2-959A-A81C5EF9C8EB}"/>
    <dgm:cxn modelId="{8D3D8A32-A3C1-408B-8DCB-2F56EF5D07AB}" srcId="{2741CEC0-ECD9-4B13-AB6E-8754F7A4AE56}" destId="{FEFEBAE3-5399-4DC8-B283-16C4CC1425CF}" srcOrd="2" destOrd="0" parTransId="{863A1227-9E23-432F-94AD-AC625CEDF0B7}" sibTransId="{D8F31B78-F9BA-478E-AC1E-236000E0877D}"/>
    <dgm:cxn modelId="{397CA796-A7DF-4253-84A6-91667FD11F51}" type="presOf" srcId="{49EBB7B6-A752-46F6-BB27-A71E50070208}" destId="{24A564E6-9FBF-48E2-BAC2-55B343A63846}" srcOrd="0" destOrd="1" presId="urn:microsoft.com/office/officeart/2008/layout/PictureStrips"/>
    <dgm:cxn modelId="{ACDC5156-B94E-4FFD-9997-4ADB54C31C26}" type="presOf" srcId="{C3C61538-1818-4060-BFBF-54543B88326F}" destId="{B2B4AF6F-7A59-481A-9AB6-1C7B912BDCD9}" srcOrd="0" destOrd="0" presId="urn:microsoft.com/office/officeart/2008/layout/PictureStrips"/>
    <dgm:cxn modelId="{847FF5B3-2C22-4601-9694-5361699E986F}" type="presOf" srcId="{05F7C710-8B41-4F73-BD9E-910E775E2D77}" destId="{B4079C53-AC58-41B1-B80A-26B17B4C7DAE}" srcOrd="0" destOrd="1" presId="urn:microsoft.com/office/officeart/2008/layout/PictureStrips"/>
    <dgm:cxn modelId="{CB17D794-186A-4B4C-9B1A-8E76CD83E831}" type="presOf" srcId="{8EB25342-FA62-43A2-9ABE-9D271BD45C28}" destId="{3C7D425C-6997-4180-8CEC-722BC5507D39}" srcOrd="0" destOrd="2" presId="urn:microsoft.com/office/officeart/2008/layout/PictureStrips"/>
    <dgm:cxn modelId="{9FF5BC8E-220D-4E2B-9500-662A20E339C6}" type="presOf" srcId="{02351028-41C2-4D7B-BF83-7CADB1AAC032}" destId="{F9189BDC-5EC3-4A3E-8104-28EDDB4F65C3}" srcOrd="0" destOrd="2" presId="urn:microsoft.com/office/officeart/2008/layout/PictureStrips"/>
    <dgm:cxn modelId="{52E8BB04-014A-4D78-823C-53A119DEBAEB}" type="presOf" srcId="{584AA8B3-FBE3-448E-AB84-058EB2B86666}" destId="{2764D61F-76E7-4A12-BCB1-02174E92F5B9}" srcOrd="0" destOrd="1" presId="urn:microsoft.com/office/officeart/2008/layout/PictureStrips"/>
    <dgm:cxn modelId="{214856D6-E698-4B3F-8A9B-1A1E7242EF26}" type="presOf" srcId="{D407084D-F2E7-4488-8D3F-653954682BAE}" destId="{B4079C53-AC58-41B1-B80A-26B17B4C7DAE}" srcOrd="0" destOrd="2" presId="urn:microsoft.com/office/officeart/2008/layout/PictureStrips"/>
    <dgm:cxn modelId="{4A3683DA-940C-4BA9-8208-2C5C06DE0C24}" type="presOf" srcId="{2741CEC0-ECD9-4B13-AB6E-8754F7A4AE56}" destId="{DF5ECC61-A2F8-4FB0-8A76-954BA90064BE}" srcOrd="0" destOrd="0" presId="urn:microsoft.com/office/officeart/2008/layout/PictureStrips"/>
    <dgm:cxn modelId="{AA1B0FDD-B8D9-4589-8C15-A8AF2F59ABEC}" type="presOf" srcId="{21308AAA-4DB7-40E5-9D3C-21528063DEAD}" destId="{F9189BDC-5EC3-4A3E-8104-28EDDB4F65C3}" srcOrd="0" destOrd="1" presId="urn:microsoft.com/office/officeart/2008/layout/PictureStrips"/>
    <dgm:cxn modelId="{5951A09C-CEF3-4435-BE6E-B1B54C75FF52}" srcId="{A423122C-7488-4684-893F-3F5DBCECFD7E}" destId="{02351028-41C2-4D7B-BF83-7CADB1AAC032}" srcOrd="1" destOrd="0" parTransId="{781EDC23-DE2B-4B34-AD68-6E083FF80A3E}" sibTransId="{F00882ED-FC66-4261-BAEC-88960FAD60EF}"/>
    <dgm:cxn modelId="{065C7B44-30FD-4027-B1C4-42C002016B8F}" type="presOf" srcId="{A515D930-27D8-41E8-88A0-95CD0A9D0CFB}" destId="{3C7D425C-6997-4180-8CEC-722BC5507D39}" srcOrd="0" destOrd="3" presId="urn:microsoft.com/office/officeart/2008/layout/PictureStrips"/>
    <dgm:cxn modelId="{5BE45B9A-85E7-4147-910C-BD56C4135FB0}" srcId="{DE9AA9D2-C5A3-4705-8206-350188C721DD}" destId="{8BC1D57C-7898-44F9-AF7F-26096D1F7E21}" srcOrd="1" destOrd="0" parTransId="{DEF7612E-D66D-46C1-8C4C-5D54EA61C092}" sibTransId="{C93225C4-B791-4FC0-A823-FB99BE3FAC26}"/>
    <dgm:cxn modelId="{9464F345-709E-4A82-9E76-341C0403067B}" type="presOf" srcId="{A423122C-7488-4684-893F-3F5DBCECFD7E}" destId="{F9189BDC-5EC3-4A3E-8104-28EDDB4F65C3}" srcOrd="0" destOrd="0" presId="urn:microsoft.com/office/officeart/2008/layout/PictureStrips"/>
    <dgm:cxn modelId="{CF290A1B-7924-4B3C-8C01-E24ACE51CF60}" srcId="{5EB7215B-9208-4E1E-AD0F-1FE7D570EAFD}" destId="{FDB19F97-0CB2-4574-8532-F39EF9E5B909}" srcOrd="0" destOrd="0" parTransId="{FA384E56-E0E9-49F3-9EDD-ECD982FA5CE3}" sibTransId="{E0D25FFF-4D51-43EC-85FC-B5A76E1351F0}"/>
    <dgm:cxn modelId="{9E71082B-063F-4B94-B30B-60148A0E8415}" srcId="{2741CEC0-ECD9-4B13-AB6E-8754F7A4AE56}" destId="{AE061D94-3C55-4229-966B-5A5359AD6523}" srcOrd="4" destOrd="0" parTransId="{17A1ADF6-53B5-43DC-976E-B4D9FF5EC248}" sibTransId="{01A2365F-4C1F-484B-A95C-041321F4C8A0}"/>
    <dgm:cxn modelId="{C0FAB74F-C4EB-400B-A0E3-ACE5A336D901}" type="presOf" srcId="{5EB7215B-9208-4E1E-AD0F-1FE7D570EAFD}" destId="{3C7D425C-6997-4180-8CEC-722BC5507D39}" srcOrd="0" destOrd="0" presId="urn:microsoft.com/office/officeart/2008/layout/PictureStrips"/>
    <dgm:cxn modelId="{0D23D177-D847-4FD0-9B86-8E774A3F5087}" type="presOf" srcId="{FEFEBAE3-5399-4DC8-B283-16C4CC1425CF}" destId="{24A564E6-9FBF-48E2-BAC2-55B343A63846}" srcOrd="0" destOrd="0" presId="urn:microsoft.com/office/officeart/2008/layout/PictureStrips"/>
    <dgm:cxn modelId="{00A67995-3115-4235-BF97-89DAA0EFC70B}" srcId="{2741CEC0-ECD9-4B13-AB6E-8754F7A4AE56}" destId="{5EB7215B-9208-4E1E-AD0F-1FE7D570EAFD}" srcOrd="0" destOrd="0" parTransId="{114C5DC0-5665-42B4-B4A1-977FA9815D38}" sibTransId="{FC2F5085-D40F-432F-A73D-DE61847C97F1}"/>
    <dgm:cxn modelId="{12167FCB-89B1-43E2-917F-9DA430359FC4}" srcId="{2741CEC0-ECD9-4B13-AB6E-8754F7A4AE56}" destId="{C3C61538-1818-4060-BFBF-54543B88326F}" srcOrd="3" destOrd="0" parTransId="{67F9B102-A366-4007-AA3C-F6228B743507}" sibTransId="{DC8E47B8-1ED6-4F32-8800-A89BDBBC532D}"/>
    <dgm:cxn modelId="{C726D05E-0535-4D5F-A644-F68B754D9C4E}" srcId="{AE061D94-3C55-4229-966B-5A5359AD6523}" destId="{05F7C710-8B41-4F73-BD9E-910E775E2D77}" srcOrd="0" destOrd="0" parTransId="{0559A1DC-4D91-4105-89FE-12DFD7A0BF17}" sibTransId="{CEAA440A-5899-4ADA-9094-12B680E7AA7F}"/>
    <dgm:cxn modelId="{68AAA066-B4AF-4AA7-8BEF-E2394897F7AC}" type="presOf" srcId="{B6C9415A-6F61-40CC-9E70-0A60297A749B}" destId="{24A564E6-9FBF-48E2-BAC2-55B343A63846}" srcOrd="0" destOrd="3" presId="urn:microsoft.com/office/officeart/2008/layout/PictureStrips"/>
    <dgm:cxn modelId="{A8CDF8AA-4DB1-4F9F-9698-3C38BB7F8755}" type="presOf" srcId="{3850115A-2541-49E4-ACDB-067E70D25F46}" destId="{24A564E6-9FBF-48E2-BAC2-55B343A63846}" srcOrd="0" destOrd="2" presId="urn:microsoft.com/office/officeart/2008/layout/PictureStrips"/>
    <dgm:cxn modelId="{31036F9A-60F3-4D62-98A6-A5BCB5212598}" srcId="{DE9AA9D2-C5A3-4705-8206-350188C721DD}" destId="{584AA8B3-FBE3-448E-AB84-058EB2B86666}" srcOrd="0" destOrd="0" parTransId="{278108AF-D68B-4CC0-984D-B5319A7FFE46}" sibTransId="{2D732D13-5563-49E9-8309-3CC4F5BD4F32}"/>
    <dgm:cxn modelId="{D60DB87E-2A13-4237-9698-11C59C28B0EA}" srcId="{5EB7215B-9208-4E1E-AD0F-1FE7D570EAFD}" destId="{A515D930-27D8-41E8-88A0-95CD0A9D0CFB}" srcOrd="2" destOrd="0" parTransId="{68F2D6E8-4F21-4269-9C1C-10D681D8CD36}" sibTransId="{B74F535F-5D8B-4A35-B4EA-D2961F8C52E0}"/>
    <dgm:cxn modelId="{A28EF776-56F4-44B6-8E75-D3E44C742D61}" srcId="{2741CEC0-ECD9-4B13-AB6E-8754F7A4AE56}" destId="{A423122C-7488-4684-893F-3F5DBCECFD7E}" srcOrd="1" destOrd="0" parTransId="{13270552-5CEC-4FA8-A997-63371B30D125}" sibTransId="{C0EFCAF9-C908-42CA-A7E3-272F09F97AF0}"/>
    <dgm:cxn modelId="{F4F2BB3C-BF1F-4665-BE09-F67AA94D78FA}" srcId="{C3C61538-1818-4060-BFBF-54543B88326F}" destId="{E217CEB8-71EB-4595-8234-1817B2057404}" srcOrd="1" destOrd="0" parTransId="{05EA94DD-4E6A-4B1F-B03E-222AB1EA00DF}" sibTransId="{5ED9A389-7B62-490D-9EED-018391CCF959}"/>
    <dgm:cxn modelId="{EFBB9868-9B81-4C2B-8665-5FF1F15E1F0B}" type="presOf" srcId="{E7E93F38-BE1F-41EA-B572-78A8FB34AF4E}" destId="{F9189BDC-5EC3-4A3E-8104-28EDDB4F65C3}" srcOrd="0" destOrd="3" presId="urn:microsoft.com/office/officeart/2008/layout/PictureStrips"/>
    <dgm:cxn modelId="{8D835D2C-E286-49CC-8379-560756BB07FF}" srcId="{5EB7215B-9208-4E1E-AD0F-1FE7D570EAFD}" destId="{8EB25342-FA62-43A2-9ABE-9D271BD45C28}" srcOrd="1" destOrd="0" parTransId="{6BAD2130-5F9C-4EFB-AA37-94939458FCAE}" sibTransId="{09EDE7A4-10BF-41DE-9EE3-6DD546134ED9}"/>
    <dgm:cxn modelId="{28CC1223-2D81-46F4-9E5F-099A6B150829}" type="presOf" srcId="{48874E36-B1BA-42FC-B55E-45A4FA23C31E}" destId="{B2B4AF6F-7A59-481A-9AB6-1C7B912BDCD9}" srcOrd="0" destOrd="1" presId="urn:microsoft.com/office/officeart/2008/layout/PictureStrips"/>
    <dgm:cxn modelId="{836527C7-988E-4B9C-82C1-B9D1B2EF6239}" type="presOf" srcId="{8BC1D57C-7898-44F9-AF7F-26096D1F7E21}" destId="{2764D61F-76E7-4A12-BCB1-02174E92F5B9}" srcOrd="0" destOrd="2" presId="urn:microsoft.com/office/officeart/2008/layout/PictureStrips"/>
    <dgm:cxn modelId="{2FB028BD-91F6-4DB4-AFA3-EC9DE603DA98}" type="presOf" srcId="{DE9AA9D2-C5A3-4705-8206-350188C721DD}" destId="{2764D61F-76E7-4A12-BCB1-02174E92F5B9}" srcOrd="0" destOrd="0" presId="urn:microsoft.com/office/officeart/2008/layout/PictureStrips"/>
    <dgm:cxn modelId="{6527B1A9-50CD-4D6B-B2B2-92B358741495}" srcId="{FEFEBAE3-5399-4DC8-B283-16C4CC1425CF}" destId="{B6C9415A-6F61-40CC-9E70-0A60297A749B}" srcOrd="2" destOrd="0" parTransId="{5C77A381-575A-4487-B2D9-C40FC5316C90}" sibTransId="{C97E7B05-A65D-4BAC-835A-20A657F913F9}"/>
    <dgm:cxn modelId="{54684AD0-7EF6-49A6-B7D6-2AE658736532}" type="presOf" srcId="{FDB19F97-0CB2-4574-8532-F39EF9E5B909}" destId="{3C7D425C-6997-4180-8CEC-722BC5507D39}" srcOrd="0" destOrd="1" presId="urn:microsoft.com/office/officeart/2008/layout/PictureStrips"/>
    <dgm:cxn modelId="{B9F6081E-E0E9-436D-80C9-1B5A9A7547DD}" srcId="{AE061D94-3C55-4229-966B-5A5359AD6523}" destId="{D407084D-F2E7-4488-8D3F-653954682BAE}" srcOrd="1" destOrd="0" parTransId="{FCEACA40-A6EA-45F5-A930-970B50C7D838}" sibTransId="{9A45CD37-4FA3-49A6-A60A-7C335A211627}"/>
    <dgm:cxn modelId="{DD9C224D-5465-4A8A-AF49-67A104070E2D}" type="presOf" srcId="{AE061D94-3C55-4229-966B-5A5359AD6523}" destId="{B4079C53-AC58-41B1-B80A-26B17B4C7DAE}" srcOrd="0" destOrd="0" presId="urn:microsoft.com/office/officeart/2008/layout/PictureStrips"/>
    <dgm:cxn modelId="{74055D6D-4851-46D0-9C9F-CDD33360DDEC}" srcId="{C3C61538-1818-4060-BFBF-54543B88326F}" destId="{48874E36-B1BA-42FC-B55E-45A4FA23C31E}" srcOrd="0" destOrd="0" parTransId="{1D379A05-F3DA-4ED9-90C0-97BDFE67C38D}" sibTransId="{8E83F42C-DDE4-466A-BC4B-A311CD60E14A}"/>
    <dgm:cxn modelId="{0015EB2D-A43F-46E3-939A-4879B30F7240}" srcId="{FEFEBAE3-5399-4DC8-B283-16C4CC1425CF}" destId="{3850115A-2541-49E4-ACDB-067E70D25F46}" srcOrd="1" destOrd="0" parTransId="{771F3C3B-225E-4F2F-9065-B6787EBA8B36}" sibTransId="{A4FD6341-B96A-4198-8998-E9788723C263}"/>
    <dgm:cxn modelId="{6DCCAEC8-B34B-4A54-997B-528BECEF6306}" srcId="{A423122C-7488-4684-893F-3F5DBCECFD7E}" destId="{E7E93F38-BE1F-41EA-B572-78A8FB34AF4E}" srcOrd="2" destOrd="0" parTransId="{BD8C4ACF-F457-4A7E-8A8A-93695B1886B2}" sibTransId="{A991DEB6-FC03-4C37-B711-9D8AE02B8F20}"/>
    <dgm:cxn modelId="{00147FE0-C796-473E-B158-644A05795C11}" srcId="{2741CEC0-ECD9-4B13-AB6E-8754F7A4AE56}" destId="{DE9AA9D2-C5A3-4705-8206-350188C721DD}" srcOrd="5" destOrd="0" parTransId="{DEF610EF-CAFC-483D-AF74-BCE27B03CD63}" sibTransId="{9A5E9CDC-D9DD-4A42-8AA8-AF01A35DE918}"/>
    <dgm:cxn modelId="{BBE393FC-B6C4-439A-B0A4-94F3F5D5F935}" type="presOf" srcId="{E217CEB8-71EB-4595-8234-1817B2057404}" destId="{B2B4AF6F-7A59-481A-9AB6-1C7B912BDCD9}" srcOrd="0" destOrd="2" presId="urn:microsoft.com/office/officeart/2008/layout/PictureStrips"/>
    <dgm:cxn modelId="{BAE79BF0-8A86-4417-B92F-D5B0E0A7A9D8}" srcId="{FEFEBAE3-5399-4DC8-B283-16C4CC1425CF}" destId="{49EBB7B6-A752-46F6-BB27-A71E50070208}" srcOrd="0" destOrd="0" parTransId="{6E6C0ECD-5857-4324-B94D-8701E707140A}" sibTransId="{2ED06802-304C-4EF2-B0A4-92D24722CA55}"/>
    <dgm:cxn modelId="{7E581FC0-A42C-41A5-B7B6-159B31C2A478}" type="presParOf" srcId="{DF5ECC61-A2F8-4FB0-8A76-954BA90064BE}" destId="{F75652E2-417A-4178-B4E6-7BB1C3B649B8}" srcOrd="0" destOrd="0" presId="urn:microsoft.com/office/officeart/2008/layout/PictureStrips"/>
    <dgm:cxn modelId="{91F5464B-AF18-46FD-A8F5-5FD161326666}" type="presParOf" srcId="{F75652E2-417A-4178-B4E6-7BB1C3B649B8}" destId="{3C7D425C-6997-4180-8CEC-722BC5507D39}" srcOrd="0" destOrd="0" presId="urn:microsoft.com/office/officeart/2008/layout/PictureStrips"/>
    <dgm:cxn modelId="{A074C960-54D9-4C39-A5B6-F1511DC0B3FF}" type="presParOf" srcId="{F75652E2-417A-4178-B4E6-7BB1C3B649B8}" destId="{43F37701-5FDA-4D44-84D3-F9A87E4F6FE3}" srcOrd="1" destOrd="0" presId="urn:microsoft.com/office/officeart/2008/layout/PictureStrips"/>
    <dgm:cxn modelId="{3F5E5BB8-BFE2-4B47-85A2-2201AC3CB2E2}" type="presParOf" srcId="{DF5ECC61-A2F8-4FB0-8A76-954BA90064BE}" destId="{FC98721C-F983-4045-83BC-F897413064EE}" srcOrd="1" destOrd="0" presId="urn:microsoft.com/office/officeart/2008/layout/PictureStrips"/>
    <dgm:cxn modelId="{68CBA206-A5BC-4B14-B787-D8C12BE75761}" type="presParOf" srcId="{DF5ECC61-A2F8-4FB0-8A76-954BA90064BE}" destId="{06F012CC-EF0B-4B2F-AD97-B999B5A6F89B}" srcOrd="2" destOrd="0" presId="urn:microsoft.com/office/officeart/2008/layout/PictureStrips"/>
    <dgm:cxn modelId="{BD1A1D64-4DEA-4647-A599-F5FC7D772136}" type="presParOf" srcId="{06F012CC-EF0B-4B2F-AD97-B999B5A6F89B}" destId="{F9189BDC-5EC3-4A3E-8104-28EDDB4F65C3}" srcOrd="0" destOrd="0" presId="urn:microsoft.com/office/officeart/2008/layout/PictureStrips"/>
    <dgm:cxn modelId="{C4DCFB76-3F15-4F25-8B45-8889249046DB}" type="presParOf" srcId="{06F012CC-EF0B-4B2F-AD97-B999B5A6F89B}" destId="{280E0A41-7C71-4230-B958-7A3C00972D88}" srcOrd="1" destOrd="0" presId="urn:microsoft.com/office/officeart/2008/layout/PictureStrips"/>
    <dgm:cxn modelId="{9EE20179-97B4-4537-89DA-E9688400E6C6}" type="presParOf" srcId="{DF5ECC61-A2F8-4FB0-8A76-954BA90064BE}" destId="{6D5DABF4-CB69-49BF-B298-A036BE22CD83}" srcOrd="3" destOrd="0" presId="urn:microsoft.com/office/officeart/2008/layout/PictureStrips"/>
    <dgm:cxn modelId="{DF4EBA40-7C86-43D3-8B20-10FA32735063}" type="presParOf" srcId="{DF5ECC61-A2F8-4FB0-8A76-954BA90064BE}" destId="{90584821-2154-47C5-BBED-EAA3F5D57D06}" srcOrd="4" destOrd="0" presId="urn:microsoft.com/office/officeart/2008/layout/PictureStrips"/>
    <dgm:cxn modelId="{711F043A-CF08-4582-A4C8-36BA5093889B}" type="presParOf" srcId="{90584821-2154-47C5-BBED-EAA3F5D57D06}" destId="{24A564E6-9FBF-48E2-BAC2-55B343A63846}" srcOrd="0" destOrd="0" presId="urn:microsoft.com/office/officeart/2008/layout/PictureStrips"/>
    <dgm:cxn modelId="{620CD479-4D61-4DBE-85FE-F533627E54B7}" type="presParOf" srcId="{90584821-2154-47C5-BBED-EAA3F5D57D06}" destId="{668CC4F4-A3F3-4B3C-A134-0322D6B1AA42}" srcOrd="1" destOrd="0" presId="urn:microsoft.com/office/officeart/2008/layout/PictureStrips"/>
    <dgm:cxn modelId="{9DF436D6-26CE-49E1-9F98-9CB95B48CBD0}" type="presParOf" srcId="{DF5ECC61-A2F8-4FB0-8A76-954BA90064BE}" destId="{515D3F0F-CFB8-4E7C-8BA1-597EE42F9D84}" srcOrd="5" destOrd="0" presId="urn:microsoft.com/office/officeart/2008/layout/PictureStrips"/>
    <dgm:cxn modelId="{E004B1D2-39DE-47CD-9817-4C2E1E76B761}" type="presParOf" srcId="{DF5ECC61-A2F8-4FB0-8A76-954BA90064BE}" destId="{2BFFEC43-A450-4633-B0BB-24CF7AC76E6E}" srcOrd="6" destOrd="0" presId="urn:microsoft.com/office/officeart/2008/layout/PictureStrips"/>
    <dgm:cxn modelId="{51A31F37-26C4-419D-9D1B-27DB90553E05}" type="presParOf" srcId="{2BFFEC43-A450-4633-B0BB-24CF7AC76E6E}" destId="{B2B4AF6F-7A59-481A-9AB6-1C7B912BDCD9}" srcOrd="0" destOrd="0" presId="urn:microsoft.com/office/officeart/2008/layout/PictureStrips"/>
    <dgm:cxn modelId="{6491ABF8-A800-48CF-9A93-EA9585A6E885}" type="presParOf" srcId="{2BFFEC43-A450-4633-B0BB-24CF7AC76E6E}" destId="{D596472B-3009-4B25-9C47-8641B95F674D}" srcOrd="1" destOrd="0" presId="urn:microsoft.com/office/officeart/2008/layout/PictureStrips"/>
    <dgm:cxn modelId="{0832CDEC-F35C-4A65-B04D-AFE83A4B030F}" type="presParOf" srcId="{DF5ECC61-A2F8-4FB0-8A76-954BA90064BE}" destId="{FFA73157-0D37-4CB0-B486-82EF14520453}" srcOrd="7" destOrd="0" presId="urn:microsoft.com/office/officeart/2008/layout/PictureStrips"/>
    <dgm:cxn modelId="{1F3E8E7D-F1FD-4F9D-9579-C6BF01518020}" type="presParOf" srcId="{DF5ECC61-A2F8-4FB0-8A76-954BA90064BE}" destId="{C4731C92-F8BC-4065-A72C-B67E4BE38967}" srcOrd="8" destOrd="0" presId="urn:microsoft.com/office/officeart/2008/layout/PictureStrips"/>
    <dgm:cxn modelId="{BF669CD7-D204-449F-A47C-DF943F57B8C7}" type="presParOf" srcId="{C4731C92-F8BC-4065-A72C-B67E4BE38967}" destId="{B4079C53-AC58-41B1-B80A-26B17B4C7DAE}" srcOrd="0" destOrd="0" presId="urn:microsoft.com/office/officeart/2008/layout/PictureStrips"/>
    <dgm:cxn modelId="{90B96FAB-EABD-4823-8C5E-2F44B4E8E997}" type="presParOf" srcId="{C4731C92-F8BC-4065-A72C-B67E4BE38967}" destId="{C3C916CE-B979-4B62-96F2-4CD345518441}" srcOrd="1" destOrd="0" presId="urn:microsoft.com/office/officeart/2008/layout/PictureStrips"/>
    <dgm:cxn modelId="{C6338E3F-4F13-497F-AAB0-B49414AF9A3B}" type="presParOf" srcId="{DF5ECC61-A2F8-4FB0-8A76-954BA90064BE}" destId="{1D39B68A-40E8-4B1B-8681-73E90062DA54}" srcOrd="9" destOrd="0" presId="urn:microsoft.com/office/officeart/2008/layout/PictureStrips"/>
    <dgm:cxn modelId="{1DA01B6F-E891-471D-BDA2-38EFE56D81CD}" type="presParOf" srcId="{DF5ECC61-A2F8-4FB0-8A76-954BA90064BE}" destId="{1888A823-C29A-4564-8BF3-929A2A7CC6CA}" srcOrd="10" destOrd="0" presId="urn:microsoft.com/office/officeart/2008/layout/PictureStrips"/>
    <dgm:cxn modelId="{CD673492-52F7-44B7-8F2E-3F71B4EC2C60}" type="presParOf" srcId="{1888A823-C29A-4564-8BF3-929A2A7CC6CA}" destId="{2764D61F-76E7-4A12-BCB1-02174E92F5B9}" srcOrd="0" destOrd="0" presId="urn:microsoft.com/office/officeart/2008/layout/PictureStrips"/>
    <dgm:cxn modelId="{137C545A-CBB7-456E-B750-A7412836E9BF}" type="presParOf" srcId="{1888A823-C29A-4564-8BF3-929A2A7CC6CA}" destId="{D88BDDAE-0187-40CC-ACC8-051CFF33A48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E8BA48-8C07-4736-B485-76812257D90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2E2ED-5C65-4D1B-838B-556E36BCD0D0}">
      <dgm:prSet phldrT="[Text]"/>
      <dgm:spPr>
        <a:solidFill>
          <a:srgbClr val="0070C0"/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Broadband Highway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4738509-45DE-4291-8A2F-9864B56F68C0}" type="parTrans" cxnId="{C43928F4-08A3-40C5-8696-BD47CA00EA7B}">
      <dgm:prSet/>
      <dgm:spPr/>
      <dgm:t>
        <a:bodyPr/>
        <a:lstStyle/>
        <a:p>
          <a:endParaRPr lang="en-US"/>
        </a:p>
      </dgm:t>
    </dgm:pt>
    <dgm:pt modelId="{6F36BD37-751D-4A42-81B3-B52A7D8D6EC3}" type="sibTrans" cxnId="{C43928F4-08A3-40C5-8696-BD47CA00EA7B}">
      <dgm:prSet/>
      <dgm:spPr/>
      <dgm:t>
        <a:bodyPr/>
        <a:lstStyle/>
        <a:p>
          <a:endParaRPr lang="en-US"/>
        </a:p>
      </dgm:t>
    </dgm:pt>
    <dgm:pt modelId="{C75F35F7-93A7-4D53-808D-CA787F291359}">
      <dgm:prSet phldrT="[Text]"/>
      <dgm:spPr>
        <a:solidFill>
          <a:srgbClr val="0070C0"/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Universal Mobile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EEAB4CB2-B466-4F68-9273-0C6C1FEBF9C7}" type="parTrans" cxnId="{E0AA94F1-86E2-4F6D-B86C-0B0D46D0FDF8}">
      <dgm:prSet/>
      <dgm:spPr/>
      <dgm:t>
        <a:bodyPr/>
        <a:lstStyle/>
        <a:p>
          <a:endParaRPr lang="en-US"/>
        </a:p>
      </dgm:t>
    </dgm:pt>
    <dgm:pt modelId="{678799FB-6C58-4853-B5EB-CCF341828D3C}" type="sibTrans" cxnId="{E0AA94F1-86E2-4F6D-B86C-0B0D46D0FDF8}">
      <dgm:prSet/>
      <dgm:spPr/>
      <dgm:t>
        <a:bodyPr/>
        <a:lstStyle/>
        <a:p>
          <a:endParaRPr lang="en-US"/>
        </a:p>
      </dgm:t>
    </dgm:pt>
    <dgm:pt modelId="{48D76CCE-27E0-4E3B-9AED-C0D4B8E6D0C9}">
      <dgm:prSet phldrT="[Text]"/>
      <dgm:spPr>
        <a:solidFill>
          <a:srgbClr val="0070C0"/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E-Governance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D3FBB10C-82C1-4C60-84AC-0A90804C0F2C}" type="parTrans" cxnId="{BE845E9F-BF73-47E1-9940-BDF9D339D604}">
      <dgm:prSet/>
      <dgm:spPr/>
      <dgm:t>
        <a:bodyPr/>
        <a:lstStyle/>
        <a:p>
          <a:endParaRPr lang="en-US"/>
        </a:p>
      </dgm:t>
    </dgm:pt>
    <dgm:pt modelId="{BD1397CF-D7D5-403E-A64A-7250448C24AA}" type="sibTrans" cxnId="{BE845E9F-BF73-47E1-9940-BDF9D339D604}">
      <dgm:prSet/>
      <dgm:spPr/>
      <dgm:t>
        <a:bodyPr/>
        <a:lstStyle/>
        <a:p>
          <a:endParaRPr lang="en-US"/>
        </a:p>
      </dgm:t>
    </dgm:pt>
    <dgm:pt modelId="{B8D51152-25E9-4F4B-B671-52BD127C3EA3}">
      <dgm:prSet phldrT="[Text]"/>
      <dgm:spPr>
        <a:solidFill>
          <a:srgbClr val="0070C0"/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E-</a:t>
          </a:r>
          <a:r>
            <a:rPr lang="en-US" strike="sngStrike" dirty="0" err="1" smtClean="0">
              <a:latin typeface="Franklin Gothic Medium Cond" panose="020B0606030402020204" pitchFamily="34" charset="0"/>
            </a:rPr>
            <a:t>Kranti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6928D1E7-3FB2-4A2A-A775-8ED04DFBFA02}" type="parTrans" cxnId="{B2D31655-22D2-4AED-B19D-F0CEE8D174A4}">
      <dgm:prSet/>
      <dgm:spPr/>
      <dgm:t>
        <a:bodyPr/>
        <a:lstStyle/>
        <a:p>
          <a:endParaRPr lang="en-US"/>
        </a:p>
      </dgm:t>
    </dgm:pt>
    <dgm:pt modelId="{D68979E2-FAA3-4869-B983-7ECBBFF04947}" type="sibTrans" cxnId="{B2D31655-22D2-4AED-B19D-F0CEE8D174A4}">
      <dgm:prSet/>
      <dgm:spPr/>
      <dgm:t>
        <a:bodyPr/>
        <a:lstStyle/>
        <a:p>
          <a:endParaRPr lang="en-US"/>
        </a:p>
      </dgm:t>
    </dgm:pt>
    <dgm:pt modelId="{CFE3CA7C-C56D-4306-B08F-9D369319F7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Info. to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53E09F-8861-4873-9B78-39EDB3B8BD12}" type="parTrans" cxnId="{93E78A6C-5E36-4FB5-9F45-A6B9728CFDA7}">
      <dgm:prSet/>
      <dgm:spPr/>
      <dgm:t>
        <a:bodyPr/>
        <a:lstStyle/>
        <a:p>
          <a:endParaRPr lang="en-US"/>
        </a:p>
      </dgm:t>
    </dgm:pt>
    <dgm:pt modelId="{F13EB58C-8598-4CEB-A403-1CD0517597F9}" type="sibTrans" cxnId="{93E78A6C-5E36-4FB5-9F45-A6B9728CFDA7}">
      <dgm:prSet/>
      <dgm:spPr/>
      <dgm:t>
        <a:bodyPr/>
        <a:lstStyle/>
        <a:p>
          <a:endParaRPr lang="en-US"/>
        </a:p>
      </dgm:t>
    </dgm:pt>
    <dgm:pt modelId="{6E761DE1-F743-48EF-A68C-D1F00CB1C0F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 jobs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4483FA-D2B4-46D6-A56F-388C6656B2FA}" type="parTrans" cxnId="{E929AB7F-F7CC-4F78-8381-D2502305E49B}">
      <dgm:prSet/>
      <dgm:spPr/>
      <dgm:t>
        <a:bodyPr/>
        <a:lstStyle/>
        <a:p>
          <a:endParaRPr lang="en-US"/>
        </a:p>
      </dgm:t>
    </dgm:pt>
    <dgm:pt modelId="{ECA4FBC2-88A8-4D22-8DE0-D0EF678847B3}" type="sibTrans" cxnId="{E929AB7F-F7CC-4F78-8381-D2502305E49B}">
      <dgm:prSet/>
      <dgm:spPr/>
      <dgm:t>
        <a:bodyPr/>
        <a:lstStyle/>
        <a:p>
          <a:endParaRPr lang="en-US"/>
        </a:p>
      </dgm:t>
    </dgm:pt>
    <dgm:pt modelId="{0118CD10-FBE6-4081-A2D4-D92FF0D65E8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Early Harvest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A94649-5C83-4826-987F-EFD42E7A5F1C}" type="parTrans" cxnId="{8469686F-A273-4CFE-B96F-9A19E18A9241}">
      <dgm:prSet/>
      <dgm:spPr/>
      <dgm:t>
        <a:bodyPr/>
        <a:lstStyle/>
        <a:p>
          <a:endParaRPr lang="en-US"/>
        </a:p>
      </dgm:t>
    </dgm:pt>
    <dgm:pt modelId="{9AD876D1-A050-4463-88E3-180CEDA1AAE4}" type="sibTrans" cxnId="{8469686F-A273-4CFE-B96F-9A19E18A9241}">
      <dgm:prSet/>
      <dgm:spPr/>
      <dgm:t>
        <a:bodyPr/>
        <a:lstStyle/>
        <a:p>
          <a:endParaRPr lang="en-US"/>
        </a:p>
      </dgm:t>
    </dgm:pt>
    <dgm:pt modelId="{D363B8B0-8874-413C-87A4-BBB03B6DBB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ZERO import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4D16A1-970E-4DA6-BB59-D7CF1CEB7D18}" type="parTrans" cxnId="{7AFE732C-A3F9-4611-AAF1-70DD728CF6D3}">
      <dgm:prSet/>
      <dgm:spPr/>
      <dgm:t>
        <a:bodyPr/>
        <a:lstStyle/>
        <a:p>
          <a:endParaRPr lang="en-US"/>
        </a:p>
      </dgm:t>
    </dgm:pt>
    <dgm:pt modelId="{F0C8E0E5-4E64-4518-97CC-3E8139B641F5}" type="sibTrans" cxnId="{7AFE732C-A3F9-4611-AAF1-70DD728CF6D3}">
      <dgm:prSet/>
      <dgm:spPr/>
      <dgm:t>
        <a:bodyPr/>
        <a:lstStyle/>
        <a:p>
          <a:endParaRPr lang="en-US"/>
        </a:p>
      </dgm:t>
    </dgm:pt>
    <dgm:pt modelId="{7CBB17A7-C644-428C-BB77-A54D99D03CE1}">
      <dgm:prSet phldrT="[Text]"/>
      <dgm:spPr>
        <a:solidFill>
          <a:srgbClr val="0070C0"/>
        </a:solidFill>
      </dgm:spPr>
      <dgm:t>
        <a:bodyPr/>
        <a:lstStyle/>
        <a:p>
          <a:r>
            <a:rPr lang="en-US" strike="sngStrike" dirty="0" smtClean="0">
              <a:latin typeface="Franklin Gothic Medium Cond" panose="020B0606030402020204" pitchFamily="34" charset="0"/>
            </a:rPr>
            <a:t>Public Internet</a:t>
          </a:r>
          <a:endParaRPr lang="en-US" strike="sngStrike" dirty="0">
            <a:latin typeface="Franklin Gothic Medium Cond" panose="020B0606030402020204" pitchFamily="34" charset="0"/>
          </a:endParaRPr>
        </a:p>
      </dgm:t>
    </dgm:pt>
    <dgm:pt modelId="{149FFA75-84EA-44C4-B8A8-6F06442C059B}" type="parTrans" cxnId="{C901B227-3848-419A-84E3-F323029B3A51}">
      <dgm:prSet/>
      <dgm:spPr/>
      <dgm:t>
        <a:bodyPr/>
        <a:lstStyle/>
        <a:p>
          <a:endParaRPr lang="en-US"/>
        </a:p>
      </dgm:t>
    </dgm:pt>
    <dgm:pt modelId="{490675EF-5840-464C-A2C4-9E62FB284F65}" type="sibTrans" cxnId="{C901B227-3848-419A-84E3-F323029B3A51}">
      <dgm:prSet/>
      <dgm:spPr/>
      <dgm:t>
        <a:bodyPr/>
        <a:lstStyle/>
        <a:p>
          <a:endParaRPr lang="en-US"/>
        </a:p>
      </dgm:t>
    </dgm:pt>
    <dgm:pt modelId="{7BFAA008-50E8-48A5-9B54-2EA2F11123BB}" type="pres">
      <dgm:prSet presAssocID="{24E8BA48-8C07-4736-B485-76812257D90E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D8F9817-B31B-49EF-8148-AB6F78736C8B}" type="pres">
      <dgm:prSet presAssocID="{6072E2ED-5C65-4D1B-838B-556E36BCD0D0}" presName="composite" presStyleCnt="0">
        <dgm:presLayoutVars>
          <dgm:chMax val="1"/>
          <dgm:chPref val="1"/>
        </dgm:presLayoutVars>
      </dgm:prSet>
      <dgm:spPr/>
    </dgm:pt>
    <dgm:pt modelId="{21F8A43F-43C9-413C-B2FF-67FCA86C8B30}" type="pres">
      <dgm:prSet presAssocID="{6072E2ED-5C65-4D1B-838B-556E36BCD0D0}" presName="Accent" presStyleLbl="trAlignAcc1" presStyleIdx="0" presStyleCnt="9">
        <dgm:presLayoutVars>
          <dgm:chMax val="0"/>
          <dgm:chPref val="0"/>
        </dgm:presLayoutVars>
      </dgm:prSet>
      <dgm:spPr/>
    </dgm:pt>
    <dgm:pt modelId="{12B3F37F-1063-4905-B2F5-68894A7884CB}" type="pres">
      <dgm:prSet presAssocID="{6072E2ED-5C65-4D1B-838B-556E36BCD0D0}" presName="Image" presStyleLbl="alignImgPlace1" presStyleIdx="0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4B7E015-7B35-4D99-B786-5B047A55EDAC}" type="pres">
      <dgm:prSet presAssocID="{6072E2ED-5C65-4D1B-838B-556E36BCD0D0}" presName="ChildComposite" presStyleCnt="0"/>
      <dgm:spPr/>
    </dgm:pt>
    <dgm:pt modelId="{0101721C-642E-4E40-B4CF-DFE84E93E578}" type="pres">
      <dgm:prSet presAssocID="{6072E2ED-5C65-4D1B-838B-556E36BCD0D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ED99BA-94F5-4DA4-B90E-F33EE4C1C111}" type="pres">
      <dgm:prSet presAssocID="{6072E2ED-5C65-4D1B-838B-556E36BCD0D0}" presName="Parent" presStyleLbl="revTx" presStyleIdx="0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3BC67-619D-4BD7-8416-EF1FBA2DE167}" type="pres">
      <dgm:prSet presAssocID="{6F36BD37-751D-4A42-81B3-B52A7D8D6EC3}" presName="sibTrans" presStyleCnt="0"/>
      <dgm:spPr/>
    </dgm:pt>
    <dgm:pt modelId="{B1A4AFC1-0A12-4EF7-A39F-D8F38B6A96B1}" type="pres">
      <dgm:prSet presAssocID="{7CBB17A7-C644-428C-BB77-A54D99D03CE1}" presName="composite" presStyleCnt="0">
        <dgm:presLayoutVars>
          <dgm:chMax val="1"/>
          <dgm:chPref val="1"/>
        </dgm:presLayoutVars>
      </dgm:prSet>
      <dgm:spPr/>
    </dgm:pt>
    <dgm:pt modelId="{8033C685-FD66-461C-8710-BE1970E0A452}" type="pres">
      <dgm:prSet presAssocID="{7CBB17A7-C644-428C-BB77-A54D99D03CE1}" presName="Accent" presStyleLbl="trAlignAcc1" presStyleIdx="1" presStyleCnt="9">
        <dgm:presLayoutVars>
          <dgm:chMax val="0"/>
          <dgm:chPref val="0"/>
        </dgm:presLayoutVars>
      </dgm:prSet>
      <dgm:spPr/>
    </dgm:pt>
    <dgm:pt modelId="{423D2151-44EE-43B4-90DD-E2645E5FCB0C}" type="pres">
      <dgm:prSet presAssocID="{7CBB17A7-C644-428C-BB77-A54D99D03CE1}" presName="Image" presStyleLbl="alignImgPlace1" presStyleIdx="1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FD2621-8072-4FF5-99E4-95E73FBA2C41}" type="pres">
      <dgm:prSet presAssocID="{7CBB17A7-C644-428C-BB77-A54D99D03CE1}" presName="ChildComposite" presStyleCnt="0"/>
      <dgm:spPr/>
    </dgm:pt>
    <dgm:pt modelId="{62427B88-3461-44F7-975F-817904587144}" type="pres">
      <dgm:prSet presAssocID="{7CBB17A7-C644-428C-BB77-A54D99D03CE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0EDD9A-81C9-4B55-AFCC-E6435D0E9416}" type="pres">
      <dgm:prSet presAssocID="{7CBB17A7-C644-428C-BB77-A54D99D03CE1}" presName="Parent" presStyleLbl="revTx" presStyleIdx="1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84DE6-FDC0-4214-90C4-41930F9B45E6}" type="pres">
      <dgm:prSet presAssocID="{490675EF-5840-464C-A2C4-9E62FB284F65}" presName="sibTrans" presStyleCnt="0"/>
      <dgm:spPr/>
    </dgm:pt>
    <dgm:pt modelId="{165B321A-B4A2-4E6A-A64B-6E97E62D2323}" type="pres">
      <dgm:prSet presAssocID="{C75F35F7-93A7-4D53-808D-CA787F291359}" presName="composite" presStyleCnt="0">
        <dgm:presLayoutVars>
          <dgm:chMax val="1"/>
          <dgm:chPref val="1"/>
        </dgm:presLayoutVars>
      </dgm:prSet>
      <dgm:spPr/>
    </dgm:pt>
    <dgm:pt modelId="{0A4F5E5A-9AAE-43DC-A577-A4E0C99392A5}" type="pres">
      <dgm:prSet presAssocID="{C75F35F7-93A7-4D53-808D-CA787F291359}" presName="Accent" presStyleLbl="trAlignAcc1" presStyleIdx="2" presStyleCnt="9">
        <dgm:presLayoutVars>
          <dgm:chMax val="0"/>
          <dgm:chPref val="0"/>
        </dgm:presLayoutVars>
      </dgm:prSet>
      <dgm:spPr/>
    </dgm:pt>
    <dgm:pt modelId="{BA847B51-FB11-49A3-A5FC-5D93D453F9FD}" type="pres">
      <dgm:prSet presAssocID="{C75F35F7-93A7-4D53-808D-CA787F291359}" presName="Image" presStyleLbl="alignImgPlace1" presStyleIdx="2" presStyleCnt="9" custScaleX="4939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1B61F3-B63D-4541-B53F-C7D64C6D731B}" type="pres">
      <dgm:prSet presAssocID="{C75F35F7-93A7-4D53-808D-CA787F291359}" presName="ChildComposite" presStyleCnt="0"/>
      <dgm:spPr/>
    </dgm:pt>
    <dgm:pt modelId="{8548674E-4E85-493E-94B0-3417BB08F2A3}" type="pres">
      <dgm:prSet presAssocID="{C75F35F7-93A7-4D53-808D-CA787F29135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8199E9-28A3-4616-B470-080455E7DBFF}" type="pres">
      <dgm:prSet presAssocID="{C75F35F7-93A7-4D53-808D-CA787F291359}" presName="Parent" presStyleLbl="revTx" presStyleIdx="2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2B271-F0A6-4546-9C59-4ED86236B152}" type="pres">
      <dgm:prSet presAssocID="{678799FB-6C58-4853-B5EB-CCF341828D3C}" presName="sibTrans" presStyleCnt="0"/>
      <dgm:spPr/>
    </dgm:pt>
    <dgm:pt modelId="{3DF477E5-E342-44A1-9119-BF69E533AD74}" type="pres">
      <dgm:prSet presAssocID="{48D76CCE-27E0-4E3B-9AED-C0D4B8E6D0C9}" presName="composite" presStyleCnt="0">
        <dgm:presLayoutVars>
          <dgm:chMax val="1"/>
          <dgm:chPref val="1"/>
        </dgm:presLayoutVars>
      </dgm:prSet>
      <dgm:spPr/>
    </dgm:pt>
    <dgm:pt modelId="{0ECA3DC0-6617-4917-8F96-F2326085F129}" type="pres">
      <dgm:prSet presAssocID="{48D76CCE-27E0-4E3B-9AED-C0D4B8E6D0C9}" presName="Accent" presStyleLbl="trAlignAcc1" presStyleIdx="3" presStyleCnt="9">
        <dgm:presLayoutVars>
          <dgm:chMax val="0"/>
          <dgm:chPref val="0"/>
        </dgm:presLayoutVars>
      </dgm:prSet>
      <dgm:spPr/>
    </dgm:pt>
    <dgm:pt modelId="{9BDC9A46-64EC-48C5-BD3A-6D9311A5E70A}" type="pres">
      <dgm:prSet presAssocID="{48D76CCE-27E0-4E3B-9AED-C0D4B8E6D0C9}" presName="Image" presStyleLbl="alignImgPlace1" presStyleIdx="3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EE779-EE5D-43CB-8B77-9F45E4699BD3}" type="pres">
      <dgm:prSet presAssocID="{48D76CCE-27E0-4E3B-9AED-C0D4B8E6D0C9}" presName="ChildComposite" presStyleCnt="0"/>
      <dgm:spPr/>
    </dgm:pt>
    <dgm:pt modelId="{C63D54BC-5AF9-4273-95C7-BA2652006FF0}" type="pres">
      <dgm:prSet presAssocID="{48D76CCE-27E0-4E3B-9AED-C0D4B8E6D0C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0755EB-C8B1-46D7-8031-6DE26417A9EE}" type="pres">
      <dgm:prSet presAssocID="{48D76CCE-27E0-4E3B-9AED-C0D4B8E6D0C9}" presName="Parent" presStyleLbl="revTx" presStyleIdx="3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01317-D5FC-4DCD-BA71-5F6200847E7E}" type="pres">
      <dgm:prSet presAssocID="{BD1397CF-D7D5-403E-A64A-7250448C24AA}" presName="sibTrans" presStyleCnt="0"/>
      <dgm:spPr/>
    </dgm:pt>
    <dgm:pt modelId="{31302558-7ABE-4805-9E7E-350E6AFFAEF4}" type="pres">
      <dgm:prSet presAssocID="{B8D51152-25E9-4F4B-B671-52BD127C3EA3}" presName="composite" presStyleCnt="0">
        <dgm:presLayoutVars>
          <dgm:chMax val="1"/>
          <dgm:chPref val="1"/>
        </dgm:presLayoutVars>
      </dgm:prSet>
      <dgm:spPr/>
    </dgm:pt>
    <dgm:pt modelId="{F422D7AC-64E6-4B15-B6D1-83C6E647743B}" type="pres">
      <dgm:prSet presAssocID="{B8D51152-25E9-4F4B-B671-52BD127C3EA3}" presName="Accent" presStyleLbl="trAlignAcc1" presStyleIdx="4" presStyleCnt="9">
        <dgm:presLayoutVars>
          <dgm:chMax val="0"/>
          <dgm:chPref val="0"/>
        </dgm:presLayoutVars>
      </dgm:prSet>
      <dgm:spPr/>
    </dgm:pt>
    <dgm:pt modelId="{BAC1CDA3-F823-4714-BBE7-352A9806383E}" type="pres">
      <dgm:prSet presAssocID="{B8D51152-25E9-4F4B-B671-52BD127C3EA3}" presName="Image" presStyleLbl="alignImgPlace1" presStyleIdx="4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E9B76E-F2EF-4962-8D16-DDB7906D11AE}" type="pres">
      <dgm:prSet presAssocID="{B8D51152-25E9-4F4B-B671-52BD127C3EA3}" presName="ChildComposite" presStyleCnt="0"/>
      <dgm:spPr/>
    </dgm:pt>
    <dgm:pt modelId="{BB6BC905-FE22-4E70-A73D-D5CA655A6E14}" type="pres">
      <dgm:prSet presAssocID="{B8D51152-25E9-4F4B-B671-52BD127C3EA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6A8C46-0DFC-4BC1-8899-1983AE8BB1C6}" type="pres">
      <dgm:prSet presAssocID="{B8D51152-25E9-4F4B-B671-52BD127C3EA3}" presName="Parent" presStyleLbl="revTx" presStyleIdx="4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116AF-990D-47B8-B6C4-4EBE294853D9}" type="pres">
      <dgm:prSet presAssocID="{D68979E2-FAA3-4869-B983-7ECBBFF04947}" presName="sibTrans" presStyleCnt="0"/>
      <dgm:spPr/>
    </dgm:pt>
    <dgm:pt modelId="{77FFBFF8-1638-42F8-90EA-87FD1DF53B73}" type="pres">
      <dgm:prSet presAssocID="{CFE3CA7C-C56D-4306-B08F-9D369319F74B}" presName="composite" presStyleCnt="0">
        <dgm:presLayoutVars>
          <dgm:chMax val="1"/>
          <dgm:chPref val="1"/>
        </dgm:presLayoutVars>
      </dgm:prSet>
      <dgm:spPr/>
    </dgm:pt>
    <dgm:pt modelId="{B36F8625-1ECF-4316-946C-9FEC588A1CBE}" type="pres">
      <dgm:prSet presAssocID="{CFE3CA7C-C56D-4306-B08F-9D369319F74B}" presName="Accent" presStyleLbl="trAlignAcc1" presStyleIdx="5" presStyleCnt="9">
        <dgm:presLayoutVars>
          <dgm:chMax val="0"/>
          <dgm:chPref val="0"/>
        </dgm:presLayoutVars>
      </dgm:prSet>
      <dgm:spPr/>
    </dgm:pt>
    <dgm:pt modelId="{6DA9AB9F-5C72-4A6A-B910-579755691830}" type="pres">
      <dgm:prSet presAssocID="{CFE3CA7C-C56D-4306-B08F-9D369319F74B}" presName="Image" presStyleLbl="alignImgPlace1" presStyleIdx="5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3CD51C-4A4B-4A3E-97B8-EF139740F8D5}" type="pres">
      <dgm:prSet presAssocID="{CFE3CA7C-C56D-4306-B08F-9D369319F74B}" presName="ChildComposite" presStyleCnt="0"/>
      <dgm:spPr/>
    </dgm:pt>
    <dgm:pt modelId="{282128D3-DBE5-45B4-81A9-C00355672B61}" type="pres">
      <dgm:prSet presAssocID="{CFE3CA7C-C56D-4306-B08F-9D369319F74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6AB8ED-2324-4A06-AD12-170384BA53AD}" type="pres">
      <dgm:prSet presAssocID="{CFE3CA7C-C56D-4306-B08F-9D369319F74B}" presName="Parent" presStyleLbl="revTx" presStyleIdx="5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284421-7096-4966-B91F-C9FC08E4FFBF}" type="pres">
      <dgm:prSet presAssocID="{F13EB58C-8598-4CEB-A403-1CD0517597F9}" presName="sibTrans" presStyleCnt="0"/>
      <dgm:spPr/>
    </dgm:pt>
    <dgm:pt modelId="{20E5981C-688D-40DA-8E16-EE7406E3C661}" type="pres">
      <dgm:prSet presAssocID="{D363B8B0-8874-413C-87A4-BBB03B6DBB72}" presName="composite" presStyleCnt="0">
        <dgm:presLayoutVars>
          <dgm:chMax val="1"/>
          <dgm:chPref val="1"/>
        </dgm:presLayoutVars>
      </dgm:prSet>
      <dgm:spPr/>
    </dgm:pt>
    <dgm:pt modelId="{D755E701-4B80-4608-8268-57060A0749BF}" type="pres">
      <dgm:prSet presAssocID="{D363B8B0-8874-413C-87A4-BBB03B6DBB72}" presName="Accent" presStyleLbl="trAlignAcc1" presStyleIdx="6" presStyleCnt="9">
        <dgm:presLayoutVars>
          <dgm:chMax val="0"/>
          <dgm:chPref val="0"/>
        </dgm:presLayoutVars>
      </dgm:prSet>
      <dgm:spPr/>
    </dgm:pt>
    <dgm:pt modelId="{995AAC45-78C7-4148-9B08-0DD5DA4BBF17}" type="pres">
      <dgm:prSet presAssocID="{D363B8B0-8874-413C-87A4-BBB03B6DBB72}" presName="Image" presStyleLbl="alignImgPlace1" presStyleIdx="6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042BD6-1BE6-462A-914E-832C949C1B7F}" type="pres">
      <dgm:prSet presAssocID="{D363B8B0-8874-413C-87A4-BBB03B6DBB72}" presName="ChildComposite" presStyleCnt="0"/>
      <dgm:spPr/>
    </dgm:pt>
    <dgm:pt modelId="{F83B8625-8387-44A0-A8B4-08E5CEA73899}" type="pres">
      <dgm:prSet presAssocID="{D363B8B0-8874-413C-87A4-BBB03B6DBB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6A2D95-D760-4C8D-A6E7-2253BDD3688A}" type="pres">
      <dgm:prSet presAssocID="{D363B8B0-8874-413C-87A4-BBB03B6DBB72}" presName="Parent" presStyleLbl="revTx" presStyleIdx="6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AC782-9110-4384-9136-98FF742480DF}" type="pres">
      <dgm:prSet presAssocID="{F0C8E0E5-4E64-4518-97CC-3E8139B641F5}" presName="sibTrans" presStyleCnt="0"/>
      <dgm:spPr/>
    </dgm:pt>
    <dgm:pt modelId="{A033D3E6-CF87-4294-A2FB-61B849FA82A2}" type="pres">
      <dgm:prSet presAssocID="{6E761DE1-F743-48EF-A68C-D1F00CB1C0F6}" presName="composite" presStyleCnt="0">
        <dgm:presLayoutVars>
          <dgm:chMax val="1"/>
          <dgm:chPref val="1"/>
        </dgm:presLayoutVars>
      </dgm:prSet>
      <dgm:spPr/>
    </dgm:pt>
    <dgm:pt modelId="{088ABD5A-7589-42C1-B096-2DB4BDCA9971}" type="pres">
      <dgm:prSet presAssocID="{6E761DE1-F743-48EF-A68C-D1F00CB1C0F6}" presName="Accent" presStyleLbl="trAlignAcc1" presStyleIdx="7" presStyleCnt="9">
        <dgm:presLayoutVars>
          <dgm:chMax val="0"/>
          <dgm:chPref val="0"/>
        </dgm:presLayoutVars>
      </dgm:prSet>
      <dgm:spPr/>
    </dgm:pt>
    <dgm:pt modelId="{9F10D985-32EE-4050-BEE4-49E3A00F0020}" type="pres">
      <dgm:prSet presAssocID="{6E761DE1-F743-48EF-A68C-D1F00CB1C0F6}" presName="Image" presStyleLbl="alignImgPlace1" presStyleIdx="7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34513E-A199-4532-A782-86D79AEF0739}" type="pres">
      <dgm:prSet presAssocID="{6E761DE1-F743-48EF-A68C-D1F00CB1C0F6}" presName="ChildComposite" presStyleCnt="0"/>
      <dgm:spPr/>
    </dgm:pt>
    <dgm:pt modelId="{48986E7A-6673-4CA8-8A5A-1270B6E0B470}" type="pres">
      <dgm:prSet presAssocID="{6E761DE1-F743-48EF-A68C-D1F00CB1C0F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04CA59-AE31-415C-9C08-BEDDF3E25F3E}" type="pres">
      <dgm:prSet presAssocID="{6E761DE1-F743-48EF-A68C-D1F00CB1C0F6}" presName="Parent" presStyleLbl="revTx" presStyleIdx="7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54F7C-BCA0-47AF-A140-5ABF62957013}" type="pres">
      <dgm:prSet presAssocID="{ECA4FBC2-88A8-4D22-8DE0-D0EF678847B3}" presName="sibTrans" presStyleCnt="0"/>
      <dgm:spPr/>
    </dgm:pt>
    <dgm:pt modelId="{A19A6FB7-CDC6-4F10-B893-F490EE5D2385}" type="pres">
      <dgm:prSet presAssocID="{0118CD10-FBE6-4081-A2D4-D92FF0D65E82}" presName="composite" presStyleCnt="0">
        <dgm:presLayoutVars>
          <dgm:chMax val="1"/>
          <dgm:chPref val="1"/>
        </dgm:presLayoutVars>
      </dgm:prSet>
      <dgm:spPr/>
    </dgm:pt>
    <dgm:pt modelId="{CF2BE227-4DDC-4A1B-A26A-8440B74AF829}" type="pres">
      <dgm:prSet presAssocID="{0118CD10-FBE6-4081-A2D4-D92FF0D65E82}" presName="Accent" presStyleLbl="trAlignAcc1" presStyleIdx="8" presStyleCnt="9">
        <dgm:presLayoutVars>
          <dgm:chMax val="0"/>
          <dgm:chPref val="0"/>
        </dgm:presLayoutVars>
      </dgm:prSet>
      <dgm:spPr/>
    </dgm:pt>
    <dgm:pt modelId="{5F08C8B4-AD7A-4D99-8C77-D0F0C6A0AC9D}" type="pres">
      <dgm:prSet presAssocID="{0118CD10-FBE6-4081-A2D4-D92FF0D65E82}" presName="Image" presStyleLbl="alignImgPlace1" presStyleIdx="8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26156B3-246F-4384-90F9-8AC86E83FF0E}" type="pres">
      <dgm:prSet presAssocID="{0118CD10-FBE6-4081-A2D4-D92FF0D65E82}" presName="ChildComposite" presStyleCnt="0"/>
      <dgm:spPr/>
    </dgm:pt>
    <dgm:pt modelId="{799EDAAE-EACE-4673-8977-5681D2E88E4D}" type="pres">
      <dgm:prSet presAssocID="{0118CD10-FBE6-4081-A2D4-D92FF0D65E8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6B95D3B-EF0C-4CB0-A7D0-BBD0E0606028}" type="pres">
      <dgm:prSet presAssocID="{0118CD10-FBE6-4081-A2D4-D92FF0D65E82}" presName="Parent" presStyleLbl="revTx" presStyleIdx="8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194358-EF2D-41F0-9C3E-0CD5FD4CDD53}" type="presOf" srcId="{C75F35F7-93A7-4D53-808D-CA787F291359}" destId="{5D8199E9-28A3-4616-B470-080455E7DBFF}" srcOrd="0" destOrd="0" presId="urn:microsoft.com/office/officeart/2008/layout/CaptionedPictures"/>
    <dgm:cxn modelId="{B2D31655-22D2-4AED-B19D-F0CEE8D174A4}" srcId="{24E8BA48-8C07-4736-B485-76812257D90E}" destId="{B8D51152-25E9-4F4B-B671-52BD127C3EA3}" srcOrd="4" destOrd="0" parTransId="{6928D1E7-3FB2-4A2A-A775-8ED04DFBFA02}" sibTransId="{D68979E2-FAA3-4869-B983-7ECBBFF04947}"/>
    <dgm:cxn modelId="{C901B227-3848-419A-84E3-F323029B3A51}" srcId="{24E8BA48-8C07-4736-B485-76812257D90E}" destId="{7CBB17A7-C644-428C-BB77-A54D99D03CE1}" srcOrd="1" destOrd="0" parTransId="{149FFA75-84EA-44C4-B8A8-6F06442C059B}" sibTransId="{490675EF-5840-464C-A2C4-9E62FB284F65}"/>
    <dgm:cxn modelId="{135736EA-D5BF-4254-9181-9EACD6C07C88}" type="presOf" srcId="{CFE3CA7C-C56D-4306-B08F-9D369319F74B}" destId="{B66AB8ED-2324-4A06-AD12-170384BA53AD}" srcOrd="0" destOrd="0" presId="urn:microsoft.com/office/officeart/2008/layout/CaptionedPictures"/>
    <dgm:cxn modelId="{7BC6EA53-D09A-4788-A7F2-BF2E84202BA1}" type="presOf" srcId="{24E8BA48-8C07-4736-B485-76812257D90E}" destId="{7BFAA008-50E8-48A5-9B54-2EA2F11123BB}" srcOrd="0" destOrd="0" presId="urn:microsoft.com/office/officeart/2008/layout/CaptionedPictures"/>
    <dgm:cxn modelId="{93E78A6C-5E36-4FB5-9F45-A6B9728CFDA7}" srcId="{24E8BA48-8C07-4736-B485-76812257D90E}" destId="{CFE3CA7C-C56D-4306-B08F-9D369319F74B}" srcOrd="5" destOrd="0" parTransId="{EA53E09F-8861-4873-9B78-39EDB3B8BD12}" sibTransId="{F13EB58C-8598-4CEB-A403-1CD0517597F9}"/>
    <dgm:cxn modelId="{7AFE732C-A3F9-4611-AAF1-70DD728CF6D3}" srcId="{24E8BA48-8C07-4736-B485-76812257D90E}" destId="{D363B8B0-8874-413C-87A4-BBB03B6DBB72}" srcOrd="6" destOrd="0" parTransId="{FB4D16A1-970E-4DA6-BB59-D7CF1CEB7D18}" sibTransId="{F0C8E0E5-4E64-4518-97CC-3E8139B641F5}"/>
    <dgm:cxn modelId="{998D5755-16E9-492D-AE63-585122F6F9B0}" type="presOf" srcId="{D363B8B0-8874-413C-87A4-BBB03B6DBB72}" destId="{346A2D95-D760-4C8D-A6E7-2253BDD3688A}" srcOrd="0" destOrd="0" presId="urn:microsoft.com/office/officeart/2008/layout/CaptionedPictures"/>
    <dgm:cxn modelId="{A6ADB2B0-DAC8-4759-9CA2-E65845CF5863}" type="presOf" srcId="{6072E2ED-5C65-4D1B-838B-556E36BCD0D0}" destId="{49ED99BA-94F5-4DA4-B90E-F33EE4C1C111}" srcOrd="0" destOrd="0" presId="urn:microsoft.com/office/officeart/2008/layout/CaptionedPictures"/>
    <dgm:cxn modelId="{31DC5004-9548-4FC8-9E22-EC11D77D381B}" type="presOf" srcId="{7CBB17A7-C644-428C-BB77-A54D99D03CE1}" destId="{D70EDD9A-81C9-4B55-AFCC-E6435D0E9416}" srcOrd="0" destOrd="0" presId="urn:microsoft.com/office/officeart/2008/layout/CaptionedPictures"/>
    <dgm:cxn modelId="{E0AA94F1-86E2-4F6D-B86C-0B0D46D0FDF8}" srcId="{24E8BA48-8C07-4736-B485-76812257D90E}" destId="{C75F35F7-93A7-4D53-808D-CA787F291359}" srcOrd="2" destOrd="0" parTransId="{EEAB4CB2-B466-4F68-9273-0C6C1FEBF9C7}" sibTransId="{678799FB-6C58-4853-B5EB-CCF341828D3C}"/>
    <dgm:cxn modelId="{C43928F4-08A3-40C5-8696-BD47CA00EA7B}" srcId="{24E8BA48-8C07-4736-B485-76812257D90E}" destId="{6072E2ED-5C65-4D1B-838B-556E36BCD0D0}" srcOrd="0" destOrd="0" parTransId="{E4738509-45DE-4291-8A2F-9864B56F68C0}" sibTransId="{6F36BD37-751D-4A42-81B3-B52A7D8D6EC3}"/>
    <dgm:cxn modelId="{E929AB7F-F7CC-4F78-8381-D2502305E49B}" srcId="{24E8BA48-8C07-4736-B485-76812257D90E}" destId="{6E761DE1-F743-48EF-A68C-D1F00CB1C0F6}" srcOrd="7" destOrd="0" parTransId="{E54483FA-D2B4-46D6-A56F-388C6656B2FA}" sibTransId="{ECA4FBC2-88A8-4D22-8DE0-D0EF678847B3}"/>
    <dgm:cxn modelId="{8469686F-A273-4CFE-B96F-9A19E18A9241}" srcId="{24E8BA48-8C07-4736-B485-76812257D90E}" destId="{0118CD10-FBE6-4081-A2D4-D92FF0D65E82}" srcOrd="8" destOrd="0" parTransId="{B8A94649-5C83-4826-987F-EFD42E7A5F1C}" sibTransId="{9AD876D1-A050-4463-88E3-180CEDA1AAE4}"/>
    <dgm:cxn modelId="{8CB3609A-8CFF-4745-93E4-A97A804DABDA}" type="presOf" srcId="{48D76CCE-27E0-4E3B-9AED-C0D4B8E6D0C9}" destId="{6C0755EB-C8B1-46D7-8031-6DE26417A9EE}" srcOrd="0" destOrd="0" presId="urn:microsoft.com/office/officeart/2008/layout/CaptionedPictures"/>
    <dgm:cxn modelId="{4241E92C-A422-4759-AE79-26E254E00211}" type="presOf" srcId="{0118CD10-FBE6-4081-A2D4-D92FF0D65E82}" destId="{A6B95D3B-EF0C-4CB0-A7D0-BBD0E0606028}" srcOrd="0" destOrd="0" presId="urn:microsoft.com/office/officeart/2008/layout/CaptionedPictures"/>
    <dgm:cxn modelId="{377EF2AB-ABD5-43F0-913B-02C0AEA2D4F9}" type="presOf" srcId="{6E761DE1-F743-48EF-A68C-D1F00CB1C0F6}" destId="{0A04CA59-AE31-415C-9C08-BEDDF3E25F3E}" srcOrd="0" destOrd="0" presId="urn:microsoft.com/office/officeart/2008/layout/CaptionedPictures"/>
    <dgm:cxn modelId="{B053C36F-BD35-4BBE-A4CE-51EB0657E6AF}" type="presOf" srcId="{B8D51152-25E9-4F4B-B671-52BD127C3EA3}" destId="{E46A8C46-0DFC-4BC1-8899-1983AE8BB1C6}" srcOrd="0" destOrd="0" presId="urn:microsoft.com/office/officeart/2008/layout/CaptionedPictures"/>
    <dgm:cxn modelId="{BE845E9F-BF73-47E1-9940-BDF9D339D604}" srcId="{24E8BA48-8C07-4736-B485-76812257D90E}" destId="{48D76CCE-27E0-4E3B-9AED-C0D4B8E6D0C9}" srcOrd="3" destOrd="0" parTransId="{D3FBB10C-82C1-4C60-84AC-0A90804C0F2C}" sibTransId="{BD1397CF-D7D5-403E-A64A-7250448C24AA}"/>
    <dgm:cxn modelId="{7D09F0C6-D9B6-4537-BAA4-F113E7E7172A}" type="presParOf" srcId="{7BFAA008-50E8-48A5-9B54-2EA2F11123BB}" destId="{BD8F9817-B31B-49EF-8148-AB6F78736C8B}" srcOrd="0" destOrd="0" presId="urn:microsoft.com/office/officeart/2008/layout/CaptionedPictures"/>
    <dgm:cxn modelId="{1AC3E04A-D1D8-4C49-922A-D7C974362CC1}" type="presParOf" srcId="{BD8F9817-B31B-49EF-8148-AB6F78736C8B}" destId="{21F8A43F-43C9-413C-B2FF-67FCA86C8B30}" srcOrd="0" destOrd="0" presId="urn:microsoft.com/office/officeart/2008/layout/CaptionedPictures"/>
    <dgm:cxn modelId="{1EB6B48E-0650-47A6-9596-3A9012B7FF57}" type="presParOf" srcId="{BD8F9817-B31B-49EF-8148-AB6F78736C8B}" destId="{12B3F37F-1063-4905-B2F5-68894A7884CB}" srcOrd="1" destOrd="0" presId="urn:microsoft.com/office/officeart/2008/layout/CaptionedPictures"/>
    <dgm:cxn modelId="{C95CFFC1-A6FD-4B61-B366-5D9E5C26EEB3}" type="presParOf" srcId="{BD8F9817-B31B-49EF-8148-AB6F78736C8B}" destId="{A4B7E015-7B35-4D99-B786-5B047A55EDAC}" srcOrd="2" destOrd="0" presId="urn:microsoft.com/office/officeart/2008/layout/CaptionedPictures"/>
    <dgm:cxn modelId="{4C9CB061-197B-47D4-BABF-10CCB54F0EA1}" type="presParOf" srcId="{A4B7E015-7B35-4D99-B786-5B047A55EDAC}" destId="{0101721C-642E-4E40-B4CF-DFE84E93E578}" srcOrd="0" destOrd="0" presId="urn:microsoft.com/office/officeart/2008/layout/CaptionedPictures"/>
    <dgm:cxn modelId="{458CBC06-63ED-4E23-9917-89A2ABCB42EE}" type="presParOf" srcId="{A4B7E015-7B35-4D99-B786-5B047A55EDAC}" destId="{49ED99BA-94F5-4DA4-B90E-F33EE4C1C111}" srcOrd="1" destOrd="0" presId="urn:microsoft.com/office/officeart/2008/layout/CaptionedPictures"/>
    <dgm:cxn modelId="{35E6ED40-335F-4E3E-9E4F-7FE8F7C9C771}" type="presParOf" srcId="{7BFAA008-50E8-48A5-9B54-2EA2F11123BB}" destId="{F113BC67-619D-4BD7-8416-EF1FBA2DE167}" srcOrd="1" destOrd="0" presId="urn:microsoft.com/office/officeart/2008/layout/CaptionedPictures"/>
    <dgm:cxn modelId="{325FFA89-9AF8-4C0A-B760-35133D399688}" type="presParOf" srcId="{7BFAA008-50E8-48A5-9B54-2EA2F11123BB}" destId="{B1A4AFC1-0A12-4EF7-A39F-D8F38B6A96B1}" srcOrd="2" destOrd="0" presId="urn:microsoft.com/office/officeart/2008/layout/CaptionedPictures"/>
    <dgm:cxn modelId="{37475E18-C20C-4D2E-9577-E00CAB56E8C6}" type="presParOf" srcId="{B1A4AFC1-0A12-4EF7-A39F-D8F38B6A96B1}" destId="{8033C685-FD66-461C-8710-BE1970E0A452}" srcOrd="0" destOrd="0" presId="urn:microsoft.com/office/officeart/2008/layout/CaptionedPictures"/>
    <dgm:cxn modelId="{3056FE76-25BB-4E42-9667-289B9442A5E6}" type="presParOf" srcId="{B1A4AFC1-0A12-4EF7-A39F-D8F38B6A96B1}" destId="{423D2151-44EE-43B4-90DD-E2645E5FCB0C}" srcOrd="1" destOrd="0" presId="urn:microsoft.com/office/officeart/2008/layout/CaptionedPictures"/>
    <dgm:cxn modelId="{0DA4A7EA-CEBE-4D30-A895-17514A620B07}" type="presParOf" srcId="{B1A4AFC1-0A12-4EF7-A39F-D8F38B6A96B1}" destId="{80FD2621-8072-4FF5-99E4-95E73FBA2C41}" srcOrd="2" destOrd="0" presId="urn:microsoft.com/office/officeart/2008/layout/CaptionedPictures"/>
    <dgm:cxn modelId="{17923EFA-EEE9-4C41-95EF-2A0AFD4E51D1}" type="presParOf" srcId="{80FD2621-8072-4FF5-99E4-95E73FBA2C41}" destId="{62427B88-3461-44F7-975F-817904587144}" srcOrd="0" destOrd="0" presId="urn:microsoft.com/office/officeart/2008/layout/CaptionedPictures"/>
    <dgm:cxn modelId="{CDA745DE-1514-49D9-A50F-9B2E7D999247}" type="presParOf" srcId="{80FD2621-8072-4FF5-99E4-95E73FBA2C41}" destId="{D70EDD9A-81C9-4B55-AFCC-E6435D0E9416}" srcOrd="1" destOrd="0" presId="urn:microsoft.com/office/officeart/2008/layout/CaptionedPictures"/>
    <dgm:cxn modelId="{493ECC91-24EB-4365-B8E4-062DDD1E1150}" type="presParOf" srcId="{7BFAA008-50E8-48A5-9B54-2EA2F11123BB}" destId="{3B484DE6-FDC0-4214-90C4-41930F9B45E6}" srcOrd="3" destOrd="0" presId="urn:microsoft.com/office/officeart/2008/layout/CaptionedPictures"/>
    <dgm:cxn modelId="{0ECC00E8-5F28-48AA-A230-1D6184C78267}" type="presParOf" srcId="{7BFAA008-50E8-48A5-9B54-2EA2F11123BB}" destId="{165B321A-B4A2-4E6A-A64B-6E97E62D2323}" srcOrd="4" destOrd="0" presId="urn:microsoft.com/office/officeart/2008/layout/CaptionedPictures"/>
    <dgm:cxn modelId="{6C209EDA-584B-49D0-B9CD-BDD6E7B1B91D}" type="presParOf" srcId="{165B321A-B4A2-4E6A-A64B-6E97E62D2323}" destId="{0A4F5E5A-9AAE-43DC-A577-A4E0C99392A5}" srcOrd="0" destOrd="0" presId="urn:microsoft.com/office/officeart/2008/layout/CaptionedPictures"/>
    <dgm:cxn modelId="{6A814FBB-00F1-4D20-AAEF-3FC39EEA9075}" type="presParOf" srcId="{165B321A-B4A2-4E6A-A64B-6E97E62D2323}" destId="{BA847B51-FB11-49A3-A5FC-5D93D453F9FD}" srcOrd="1" destOrd="0" presId="urn:microsoft.com/office/officeart/2008/layout/CaptionedPictures"/>
    <dgm:cxn modelId="{63DC9F22-B7CB-46BF-B9EE-A46C58B36D48}" type="presParOf" srcId="{165B321A-B4A2-4E6A-A64B-6E97E62D2323}" destId="{951B61F3-B63D-4541-B53F-C7D64C6D731B}" srcOrd="2" destOrd="0" presId="urn:microsoft.com/office/officeart/2008/layout/CaptionedPictures"/>
    <dgm:cxn modelId="{E878F5BF-E0E5-402B-B1EA-19F33CC0D4A7}" type="presParOf" srcId="{951B61F3-B63D-4541-B53F-C7D64C6D731B}" destId="{8548674E-4E85-493E-94B0-3417BB08F2A3}" srcOrd="0" destOrd="0" presId="urn:microsoft.com/office/officeart/2008/layout/CaptionedPictures"/>
    <dgm:cxn modelId="{F2976D46-B798-4098-BD2A-B80567B7E356}" type="presParOf" srcId="{951B61F3-B63D-4541-B53F-C7D64C6D731B}" destId="{5D8199E9-28A3-4616-B470-080455E7DBFF}" srcOrd="1" destOrd="0" presId="urn:microsoft.com/office/officeart/2008/layout/CaptionedPictures"/>
    <dgm:cxn modelId="{D845CB2F-8491-4AEE-9C56-8C4BC90D89E9}" type="presParOf" srcId="{7BFAA008-50E8-48A5-9B54-2EA2F11123BB}" destId="{B462B271-F0A6-4546-9C59-4ED86236B152}" srcOrd="5" destOrd="0" presId="urn:microsoft.com/office/officeart/2008/layout/CaptionedPictures"/>
    <dgm:cxn modelId="{07D404E9-1C8D-49F1-8581-3B442376AD49}" type="presParOf" srcId="{7BFAA008-50E8-48A5-9B54-2EA2F11123BB}" destId="{3DF477E5-E342-44A1-9119-BF69E533AD74}" srcOrd="6" destOrd="0" presId="urn:microsoft.com/office/officeart/2008/layout/CaptionedPictures"/>
    <dgm:cxn modelId="{E73D6349-597B-4B51-9A91-2E80B747BD8E}" type="presParOf" srcId="{3DF477E5-E342-44A1-9119-BF69E533AD74}" destId="{0ECA3DC0-6617-4917-8F96-F2326085F129}" srcOrd="0" destOrd="0" presId="urn:microsoft.com/office/officeart/2008/layout/CaptionedPictures"/>
    <dgm:cxn modelId="{788D6838-29E1-4EBE-84F7-3AFDCC38B10E}" type="presParOf" srcId="{3DF477E5-E342-44A1-9119-BF69E533AD74}" destId="{9BDC9A46-64EC-48C5-BD3A-6D9311A5E70A}" srcOrd="1" destOrd="0" presId="urn:microsoft.com/office/officeart/2008/layout/CaptionedPictures"/>
    <dgm:cxn modelId="{7171DFAD-D1B6-4618-B877-03C29C8C0441}" type="presParOf" srcId="{3DF477E5-E342-44A1-9119-BF69E533AD74}" destId="{CEFEE779-EE5D-43CB-8B77-9F45E4699BD3}" srcOrd="2" destOrd="0" presId="urn:microsoft.com/office/officeart/2008/layout/CaptionedPictures"/>
    <dgm:cxn modelId="{4D80D7EA-EF03-4084-A161-C9B0EFC4E0F2}" type="presParOf" srcId="{CEFEE779-EE5D-43CB-8B77-9F45E4699BD3}" destId="{C63D54BC-5AF9-4273-95C7-BA2652006FF0}" srcOrd="0" destOrd="0" presId="urn:microsoft.com/office/officeart/2008/layout/CaptionedPictures"/>
    <dgm:cxn modelId="{B2591EBC-942E-4A67-B4CA-21F1E506A801}" type="presParOf" srcId="{CEFEE779-EE5D-43CB-8B77-9F45E4699BD3}" destId="{6C0755EB-C8B1-46D7-8031-6DE26417A9EE}" srcOrd="1" destOrd="0" presId="urn:microsoft.com/office/officeart/2008/layout/CaptionedPictures"/>
    <dgm:cxn modelId="{CEBDB29F-8099-43CC-AD83-015F546AC9A3}" type="presParOf" srcId="{7BFAA008-50E8-48A5-9B54-2EA2F11123BB}" destId="{65101317-D5FC-4DCD-BA71-5F6200847E7E}" srcOrd="7" destOrd="0" presId="urn:microsoft.com/office/officeart/2008/layout/CaptionedPictures"/>
    <dgm:cxn modelId="{0F0E8B34-B9AA-4702-B880-A4E4C447B1B6}" type="presParOf" srcId="{7BFAA008-50E8-48A5-9B54-2EA2F11123BB}" destId="{31302558-7ABE-4805-9E7E-350E6AFFAEF4}" srcOrd="8" destOrd="0" presId="urn:microsoft.com/office/officeart/2008/layout/CaptionedPictures"/>
    <dgm:cxn modelId="{0B258AB3-CAD9-4AB0-BD05-C168D9D84801}" type="presParOf" srcId="{31302558-7ABE-4805-9E7E-350E6AFFAEF4}" destId="{F422D7AC-64E6-4B15-B6D1-83C6E647743B}" srcOrd="0" destOrd="0" presId="urn:microsoft.com/office/officeart/2008/layout/CaptionedPictures"/>
    <dgm:cxn modelId="{FED6A745-1578-47AB-B515-1E9691407A73}" type="presParOf" srcId="{31302558-7ABE-4805-9E7E-350E6AFFAEF4}" destId="{BAC1CDA3-F823-4714-BBE7-352A9806383E}" srcOrd="1" destOrd="0" presId="urn:microsoft.com/office/officeart/2008/layout/CaptionedPictures"/>
    <dgm:cxn modelId="{87240112-9C8C-4D90-BDF1-9EB8F46B36C0}" type="presParOf" srcId="{31302558-7ABE-4805-9E7E-350E6AFFAEF4}" destId="{34E9B76E-F2EF-4962-8D16-DDB7906D11AE}" srcOrd="2" destOrd="0" presId="urn:microsoft.com/office/officeart/2008/layout/CaptionedPictures"/>
    <dgm:cxn modelId="{93506B01-38D1-4468-A04A-A30D5BDE34B8}" type="presParOf" srcId="{34E9B76E-F2EF-4962-8D16-DDB7906D11AE}" destId="{BB6BC905-FE22-4E70-A73D-D5CA655A6E14}" srcOrd="0" destOrd="0" presId="urn:microsoft.com/office/officeart/2008/layout/CaptionedPictures"/>
    <dgm:cxn modelId="{392A5E80-F488-409B-986A-9FD2AE374938}" type="presParOf" srcId="{34E9B76E-F2EF-4962-8D16-DDB7906D11AE}" destId="{E46A8C46-0DFC-4BC1-8899-1983AE8BB1C6}" srcOrd="1" destOrd="0" presId="urn:microsoft.com/office/officeart/2008/layout/CaptionedPictures"/>
    <dgm:cxn modelId="{A3D76105-B585-469E-82A9-ADDB131A56FC}" type="presParOf" srcId="{7BFAA008-50E8-48A5-9B54-2EA2F11123BB}" destId="{8A3116AF-990D-47B8-B6C4-4EBE294853D9}" srcOrd="9" destOrd="0" presId="urn:microsoft.com/office/officeart/2008/layout/CaptionedPictures"/>
    <dgm:cxn modelId="{3D4A736F-73C0-4727-AE8B-866066A561BB}" type="presParOf" srcId="{7BFAA008-50E8-48A5-9B54-2EA2F11123BB}" destId="{77FFBFF8-1638-42F8-90EA-87FD1DF53B73}" srcOrd="10" destOrd="0" presId="urn:microsoft.com/office/officeart/2008/layout/CaptionedPictures"/>
    <dgm:cxn modelId="{003B1C4A-67B9-4C93-8F29-F39ECBBF6E3A}" type="presParOf" srcId="{77FFBFF8-1638-42F8-90EA-87FD1DF53B73}" destId="{B36F8625-1ECF-4316-946C-9FEC588A1CBE}" srcOrd="0" destOrd="0" presId="urn:microsoft.com/office/officeart/2008/layout/CaptionedPictures"/>
    <dgm:cxn modelId="{20EA9682-A6E2-4FB7-A330-2AFF181FB791}" type="presParOf" srcId="{77FFBFF8-1638-42F8-90EA-87FD1DF53B73}" destId="{6DA9AB9F-5C72-4A6A-B910-579755691830}" srcOrd="1" destOrd="0" presId="urn:microsoft.com/office/officeart/2008/layout/CaptionedPictures"/>
    <dgm:cxn modelId="{885FEA23-B0B5-46EC-B43E-5E255D5B1C1C}" type="presParOf" srcId="{77FFBFF8-1638-42F8-90EA-87FD1DF53B73}" destId="{993CD51C-4A4B-4A3E-97B8-EF139740F8D5}" srcOrd="2" destOrd="0" presId="urn:microsoft.com/office/officeart/2008/layout/CaptionedPictures"/>
    <dgm:cxn modelId="{03427DB3-DC8A-4602-B8F1-8F3FA1B7D177}" type="presParOf" srcId="{993CD51C-4A4B-4A3E-97B8-EF139740F8D5}" destId="{282128D3-DBE5-45B4-81A9-C00355672B61}" srcOrd="0" destOrd="0" presId="urn:microsoft.com/office/officeart/2008/layout/CaptionedPictures"/>
    <dgm:cxn modelId="{5F47184C-6646-41C1-9EB4-F5A76EE9944D}" type="presParOf" srcId="{993CD51C-4A4B-4A3E-97B8-EF139740F8D5}" destId="{B66AB8ED-2324-4A06-AD12-170384BA53AD}" srcOrd="1" destOrd="0" presId="urn:microsoft.com/office/officeart/2008/layout/CaptionedPictures"/>
    <dgm:cxn modelId="{4FA1F443-B77C-4246-A7BC-70F26DDB20AF}" type="presParOf" srcId="{7BFAA008-50E8-48A5-9B54-2EA2F11123BB}" destId="{16284421-7096-4966-B91F-C9FC08E4FFBF}" srcOrd="11" destOrd="0" presId="urn:microsoft.com/office/officeart/2008/layout/CaptionedPictures"/>
    <dgm:cxn modelId="{FCF0E905-08DA-4A9C-80F3-D558B8C0F441}" type="presParOf" srcId="{7BFAA008-50E8-48A5-9B54-2EA2F11123BB}" destId="{20E5981C-688D-40DA-8E16-EE7406E3C661}" srcOrd="12" destOrd="0" presId="urn:microsoft.com/office/officeart/2008/layout/CaptionedPictures"/>
    <dgm:cxn modelId="{79A5F374-802E-4B27-B99A-89BD871E394B}" type="presParOf" srcId="{20E5981C-688D-40DA-8E16-EE7406E3C661}" destId="{D755E701-4B80-4608-8268-57060A0749BF}" srcOrd="0" destOrd="0" presId="urn:microsoft.com/office/officeart/2008/layout/CaptionedPictures"/>
    <dgm:cxn modelId="{88DFF3A6-41C1-4C30-AA93-5F7715DDB2EE}" type="presParOf" srcId="{20E5981C-688D-40DA-8E16-EE7406E3C661}" destId="{995AAC45-78C7-4148-9B08-0DD5DA4BBF17}" srcOrd="1" destOrd="0" presId="urn:microsoft.com/office/officeart/2008/layout/CaptionedPictures"/>
    <dgm:cxn modelId="{91B0E15C-5B85-40D3-ABC6-4F734E4A26B5}" type="presParOf" srcId="{20E5981C-688D-40DA-8E16-EE7406E3C661}" destId="{CC042BD6-1BE6-462A-914E-832C949C1B7F}" srcOrd="2" destOrd="0" presId="urn:microsoft.com/office/officeart/2008/layout/CaptionedPictures"/>
    <dgm:cxn modelId="{86141061-1969-4FDA-BE7D-F3ACDC197A87}" type="presParOf" srcId="{CC042BD6-1BE6-462A-914E-832C949C1B7F}" destId="{F83B8625-8387-44A0-A8B4-08E5CEA73899}" srcOrd="0" destOrd="0" presId="urn:microsoft.com/office/officeart/2008/layout/CaptionedPictures"/>
    <dgm:cxn modelId="{AA57F7C1-5550-4DE6-8483-103DCB5990AB}" type="presParOf" srcId="{CC042BD6-1BE6-462A-914E-832C949C1B7F}" destId="{346A2D95-D760-4C8D-A6E7-2253BDD3688A}" srcOrd="1" destOrd="0" presId="urn:microsoft.com/office/officeart/2008/layout/CaptionedPictures"/>
    <dgm:cxn modelId="{E1CAD7BB-E591-4304-ADE3-264AC408C7CD}" type="presParOf" srcId="{7BFAA008-50E8-48A5-9B54-2EA2F11123BB}" destId="{881AC782-9110-4384-9136-98FF742480DF}" srcOrd="13" destOrd="0" presId="urn:microsoft.com/office/officeart/2008/layout/CaptionedPictures"/>
    <dgm:cxn modelId="{266D890A-D51A-4BBC-946D-6DAFD45A9A9F}" type="presParOf" srcId="{7BFAA008-50E8-48A5-9B54-2EA2F11123BB}" destId="{A033D3E6-CF87-4294-A2FB-61B849FA82A2}" srcOrd="14" destOrd="0" presId="urn:microsoft.com/office/officeart/2008/layout/CaptionedPictures"/>
    <dgm:cxn modelId="{4E9C6C22-58A1-43C1-A3AD-1052B4261E8F}" type="presParOf" srcId="{A033D3E6-CF87-4294-A2FB-61B849FA82A2}" destId="{088ABD5A-7589-42C1-B096-2DB4BDCA9971}" srcOrd="0" destOrd="0" presId="urn:microsoft.com/office/officeart/2008/layout/CaptionedPictures"/>
    <dgm:cxn modelId="{ADBC54EA-CFF6-4922-8D7D-1D0AC6C95569}" type="presParOf" srcId="{A033D3E6-CF87-4294-A2FB-61B849FA82A2}" destId="{9F10D985-32EE-4050-BEE4-49E3A00F0020}" srcOrd="1" destOrd="0" presId="urn:microsoft.com/office/officeart/2008/layout/CaptionedPictures"/>
    <dgm:cxn modelId="{67713CD0-DB50-4996-8922-1C6C3D92B08A}" type="presParOf" srcId="{A033D3E6-CF87-4294-A2FB-61B849FA82A2}" destId="{7134513E-A199-4532-A782-86D79AEF0739}" srcOrd="2" destOrd="0" presId="urn:microsoft.com/office/officeart/2008/layout/CaptionedPictures"/>
    <dgm:cxn modelId="{1FC1C886-F719-46A2-A9D9-082FA61FC965}" type="presParOf" srcId="{7134513E-A199-4532-A782-86D79AEF0739}" destId="{48986E7A-6673-4CA8-8A5A-1270B6E0B470}" srcOrd="0" destOrd="0" presId="urn:microsoft.com/office/officeart/2008/layout/CaptionedPictures"/>
    <dgm:cxn modelId="{C9DAB804-FA5F-499F-96D1-46D3C0DDF351}" type="presParOf" srcId="{7134513E-A199-4532-A782-86D79AEF0739}" destId="{0A04CA59-AE31-415C-9C08-BEDDF3E25F3E}" srcOrd="1" destOrd="0" presId="urn:microsoft.com/office/officeart/2008/layout/CaptionedPictures"/>
    <dgm:cxn modelId="{3A373786-CBF5-428A-965C-D18C79580C80}" type="presParOf" srcId="{7BFAA008-50E8-48A5-9B54-2EA2F11123BB}" destId="{54454F7C-BCA0-47AF-A140-5ABF62957013}" srcOrd="15" destOrd="0" presId="urn:microsoft.com/office/officeart/2008/layout/CaptionedPictures"/>
    <dgm:cxn modelId="{5DD01D44-474F-488C-8488-32B26A9B5363}" type="presParOf" srcId="{7BFAA008-50E8-48A5-9B54-2EA2F11123BB}" destId="{A19A6FB7-CDC6-4F10-B893-F490EE5D2385}" srcOrd="16" destOrd="0" presId="urn:microsoft.com/office/officeart/2008/layout/CaptionedPictures"/>
    <dgm:cxn modelId="{D3703CF8-4354-4922-9373-62AFAD2AC941}" type="presParOf" srcId="{A19A6FB7-CDC6-4F10-B893-F490EE5D2385}" destId="{CF2BE227-4DDC-4A1B-A26A-8440B74AF829}" srcOrd="0" destOrd="0" presId="urn:microsoft.com/office/officeart/2008/layout/CaptionedPictures"/>
    <dgm:cxn modelId="{57CF1072-7DD1-4AE5-8814-80A3793672C1}" type="presParOf" srcId="{A19A6FB7-CDC6-4F10-B893-F490EE5D2385}" destId="{5F08C8B4-AD7A-4D99-8C77-D0F0C6A0AC9D}" srcOrd="1" destOrd="0" presId="urn:microsoft.com/office/officeart/2008/layout/CaptionedPictures"/>
    <dgm:cxn modelId="{BF449493-440F-4961-9B02-1F8696E58E5A}" type="presParOf" srcId="{A19A6FB7-CDC6-4F10-B893-F490EE5D2385}" destId="{626156B3-246F-4384-90F9-8AC86E83FF0E}" srcOrd="2" destOrd="0" presId="urn:microsoft.com/office/officeart/2008/layout/CaptionedPictures"/>
    <dgm:cxn modelId="{D2299A74-2873-44CF-9E5D-85790C026B16}" type="presParOf" srcId="{626156B3-246F-4384-90F9-8AC86E83FF0E}" destId="{799EDAAE-EACE-4673-8977-5681D2E88E4D}" srcOrd="0" destOrd="0" presId="urn:microsoft.com/office/officeart/2008/layout/CaptionedPictures"/>
    <dgm:cxn modelId="{560449B1-BDA7-433B-A2CB-0E2A09586A5E}" type="presParOf" srcId="{626156B3-246F-4384-90F9-8AC86E83FF0E}" destId="{A6B95D3B-EF0C-4CB0-A7D0-BBD0E060602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E8BA48-8C07-4736-B485-76812257D90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2E2ED-5C65-4D1B-838B-556E36BCD0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Broadband Highway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4738509-45DE-4291-8A2F-9864B56F68C0}" type="parTrans" cxnId="{C43928F4-08A3-40C5-8696-BD47CA00EA7B}">
      <dgm:prSet/>
      <dgm:spPr/>
      <dgm:t>
        <a:bodyPr/>
        <a:lstStyle/>
        <a:p>
          <a:endParaRPr lang="en-US"/>
        </a:p>
      </dgm:t>
    </dgm:pt>
    <dgm:pt modelId="{6F36BD37-751D-4A42-81B3-B52A7D8D6EC3}" type="sibTrans" cxnId="{C43928F4-08A3-40C5-8696-BD47CA00EA7B}">
      <dgm:prSet/>
      <dgm:spPr/>
      <dgm:t>
        <a:bodyPr/>
        <a:lstStyle/>
        <a:p>
          <a:endParaRPr lang="en-US"/>
        </a:p>
      </dgm:t>
    </dgm:pt>
    <dgm:pt modelId="{C75F35F7-93A7-4D53-808D-CA787F2913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Universal Mobile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EAB4CB2-B466-4F68-9273-0C6C1FEBF9C7}" type="parTrans" cxnId="{E0AA94F1-86E2-4F6D-B86C-0B0D46D0FDF8}">
      <dgm:prSet/>
      <dgm:spPr/>
      <dgm:t>
        <a:bodyPr/>
        <a:lstStyle/>
        <a:p>
          <a:endParaRPr lang="en-US"/>
        </a:p>
      </dgm:t>
    </dgm:pt>
    <dgm:pt modelId="{678799FB-6C58-4853-B5EB-CCF341828D3C}" type="sibTrans" cxnId="{E0AA94F1-86E2-4F6D-B86C-0B0D46D0FDF8}">
      <dgm:prSet/>
      <dgm:spPr/>
      <dgm:t>
        <a:bodyPr/>
        <a:lstStyle/>
        <a:p>
          <a:endParaRPr lang="en-US"/>
        </a:p>
      </dgm:t>
    </dgm:pt>
    <dgm:pt modelId="{48D76CCE-27E0-4E3B-9AED-C0D4B8E6D0C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E-Governance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FBB10C-82C1-4C60-84AC-0A90804C0F2C}" type="parTrans" cxnId="{BE845E9F-BF73-47E1-9940-BDF9D339D604}">
      <dgm:prSet/>
      <dgm:spPr/>
      <dgm:t>
        <a:bodyPr/>
        <a:lstStyle/>
        <a:p>
          <a:endParaRPr lang="en-US"/>
        </a:p>
      </dgm:t>
    </dgm:pt>
    <dgm:pt modelId="{BD1397CF-D7D5-403E-A64A-7250448C24AA}" type="sibTrans" cxnId="{BE845E9F-BF73-47E1-9940-BDF9D339D604}">
      <dgm:prSet/>
      <dgm:spPr/>
      <dgm:t>
        <a:bodyPr/>
        <a:lstStyle/>
        <a:p>
          <a:endParaRPr lang="en-US"/>
        </a:p>
      </dgm:t>
    </dgm:pt>
    <dgm:pt modelId="{B8D51152-25E9-4F4B-B671-52BD127C3EA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</a:t>
          </a:r>
          <a:r>
            <a:rPr lang="en-US" dirty="0" err="1" smtClean="0">
              <a:latin typeface="Franklin Gothic Medium Cond" panose="020B0606030402020204" pitchFamily="34" charset="0"/>
            </a:rPr>
            <a:t>Kranti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928D1E7-3FB2-4A2A-A775-8ED04DFBFA02}" type="parTrans" cxnId="{B2D31655-22D2-4AED-B19D-F0CEE8D174A4}">
      <dgm:prSet/>
      <dgm:spPr/>
      <dgm:t>
        <a:bodyPr/>
        <a:lstStyle/>
        <a:p>
          <a:endParaRPr lang="en-US"/>
        </a:p>
      </dgm:t>
    </dgm:pt>
    <dgm:pt modelId="{D68979E2-FAA3-4869-B983-7ECBBFF04947}" type="sibTrans" cxnId="{B2D31655-22D2-4AED-B19D-F0CEE8D174A4}">
      <dgm:prSet/>
      <dgm:spPr/>
      <dgm:t>
        <a:bodyPr/>
        <a:lstStyle/>
        <a:p>
          <a:endParaRPr lang="en-US"/>
        </a:p>
      </dgm:t>
    </dgm:pt>
    <dgm:pt modelId="{CFE3CA7C-C56D-4306-B08F-9D369319F7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Info. to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53E09F-8861-4873-9B78-39EDB3B8BD12}" type="parTrans" cxnId="{93E78A6C-5E36-4FB5-9F45-A6B9728CFDA7}">
      <dgm:prSet/>
      <dgm:spPr/>
      <dgm:t>
        <a:bodyPr/>
        <a:lstStyle/>
        <a:p>
          <a:endParaRPr lang="en-US"/>
        </a:p>
      </dgm:t>
    </dgm:pt>
    <dgm:pt modelId="{F13EB58C-8598-4CEB-A403-1CD0517597F9}" type="sibTrans" cxnId="{93E78A6C-5E36-4FB5-9F45-A6B9728CFDA7}">
      <dgm:prSet/>
      <dgm:spPr/>
      <dgm:t>
        <a:bodyPr/>
        <a:lstStyle/>
        <a:p>
          <a:endParaRPr lang="en-US"/>
        </a:p>
      </dgm:t>
    </dgm:pt>
    <dgm:pt modelId="{6E761DE1-F743-48EF-A68C-D1F00CB1C0F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 jobs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4483FA-D2B4-46D6-A56F-388C6656B2FA}" type="parTrans" cxnId="{E929AB7F-F7CC-4F78-8381-D2502305E49B}">
      <dgm:prSet/>
      <dgm:spPr/>
      <dgm:t>
        <a:bodyPr/>
        <a:lstStyle/>
        <a:p>
          <a:endParaRPr lang="en-US"/>
        </a:p>
      </dgm:t>
    </dgm:pt>
    <dgm:pt modelId="{ECA4FBC2-88A8-4D22-8DE0-D0EF678847B3}" type="sibTrans" cxnId="{E929AB7F-F7CC-4F78-8381-D2502305E49B}">
      <dgm:prSet/>
      <dgm:spPr/>
      <dgm:t>
        <a:bodyPr/>
        <a:lstStyle/>
        <a:p>
          <a:endParaRPr lang="en-US"/>
        </a:p>
      </dgm:t>
    </dgm:pt>
    <dgm:pt modelId="{0118CD10-FBE6-4081-A2D4-D92FF0D65E8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Early Harvest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A94649-5C83-4826-987F-EFD42E7A5F1C}" type="parTrans" cxnId="{8469686F-A273-4CFE-B96F-9A19E18A9241}">
      <dgm:prSet/>
      <dgm:spPr/>
      <dgm:t>
        <a:bodyPr/>
        <a:lstStyle/>
        <a:p>
          <a:endParaRPr lang="en-US"/>
        </a:p>
      </dgm:t>
    </dgm:pt>
    <dgm:pt modelId="{9AD876D1-A050-4463-88E3-180CEDA1AAE4}" type="sibTrans" cxnId="{8469686F-A273-4CFE-B96F-9A19E18A9241}">
      <dgm:prSet/>
      <dgm:spPr/>
      <dgm:t>
        <a:bodyPr/>
        <a:lstStyle/>
        <a:p>
          <a:endParaRPr lang="en-US"/>
        </a:p>
      </dgm:t>
    </dgm:pt>
    <dgm:pt modelId="{D363B8B0-8874-413C-87A4-BBB03B6DBB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ZERO import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4D16A1-970E-4DA6-BB59-D7CF1CEB7D18}" type="parTrans" cxnId="{7AFE732C-A3F9-4611-AAF1-70DD728CF6D3}">
      <dgm:prSet/>
      <dgm:spPr/>
      <dgm:t>
        <a:bodyPr/>
        <a:lstStyle/>
        <a:p>
          <a:endParaRPr lang="en-US"/>
        </a:p>
      </dgm:t>
    </dgm:pt>
    <dgm:pt modelId="{F0C8E0E5-4E64-4518-97CC-3E8139B641F5}" type="sibTrans" cxnId="{7AFE732C-A3F9-4611-AAF1-70DD728CF6D3}">
      <dgm:prSet/>
      <dgm:spPr/>
      <dgm:t>
        <a:bodyPr/>
        <a:lstStyle/>
        <a:p>
          <a:endParaRPr lang="en-US"/>
        </a:p>
      </dgm:t>
    </dgm:pt>
    <dgm:pt modelId="{7CBB17A7-C644-428C-BB77-A54D99D03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Internet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9FFA75-84EA-44C4-B8A8-6F06442C059B}" type="parTrans" cxnId="{C901B227-3848-419A-84E3-F323029B3A51}">
      <dgm:prSet/>
      <dgm:spPr/>
      <dgm:t>
        <a:bodyPr/>
        <a:lstStyle/>
        <a:p>
          <a:endParaRPr lang="en-US"/>
        </a:p>
      </dgm:t>
    </dgm:pt>
    <dgm:pt modelId="{490675EF-5840-464C-A2C4-9E62FB284F65}" type="sibTrans" cxnId="{C901B227-3848-419A-84E3-F323029B3A51}">
      <dgm:prSet/>
      <dgm:spPr/>
      <dgm:t>
        <a:bodyPr/>
        <a:lstStyle/>
        <a:p>
          <a:endParaRPr lang="en-US"/>
        </a:p>
      </dgm:t>
    </dgm:pt>
    <dgm:pt modelId="{7BFAA008-50E8-48A5-9B54-2EA2F11123BB}" type="pres">
      <dgm:prSet presAssocID="{24E8BA48-8C07-4736-B485-76812257D90E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D8F9817-B31B-49EF-8148-AB6F78736C8B}" type="pres">
      <dgm:prSet presAssocID="{6072E2ED-5C65-4D1B-838B-556E36BCD0D0}" presName="composite" presStyleCnt="0">
        <dgm:presLayoutVars>
          <dgm:chMax val="1"/>
          <dgm:chPref val="1"/>
        </dgm:presLayoutVars>
      </dgm:prSet>
      <dgm:spPr/>
    </dgm:pt>
    <dgm:pt modelId="{21F8A43F-43C9-413C-B2FF-67FCA86C8B30}" type="pres">
      <dgm:prSet presAssocID="{6072E2ED-5C65-4D1B-838B-556E36BCD0D0}" presName="Accent" presStyleLbl="trAlignAcc1" presStyleIdx="0" presStyleCnt="9">
        <dgm:presLayoutVars>
          <dgm:chMax val="0"/>
          <dgm:chPref val="0"/>
        </dgm:presLayoutVars>
      </dgm:prSet>
      <dgm:spPr/>
    </dgm:pt>
    <dgm:pt modelId="{12B3F37F-1063-4905-B2F5-68894A7884CB}" type="pres">
      <dgm:prSet presAssocID="{6072E2ED-5C65-4D1B-838B-556E36BCD0D0}" presName="Image" presStyleLbl="alignImgPlace1" presStyleIdx="0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4B7E015-7B35-4D99-B786-5B047A55EDAC}" type="pres">
      <dgm:prSet presAssocID="{6072E2ED-5C65-4D1B-838B-556E36BCD0D0}" presName="ChildComposite" presStyleCnt="0"/>
      <dgm:spPr/>
    </dgm:pt>
    <dgm:pt modelId="{0101721C-642E-4E40-B4CF-DFE84E93E578}" type="pres">
      <dgm:prSet presAssocID="{6072E2ED-5C65-4D1B-838B-556E36BCD0D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ED99BA-94F5-4DA4-B90E-F33EE4C1C111}" type="pres">
      <dgm:prSet presAssocID="{6072E2ED-5C65-4D1B-838B-556E36BCD0D0}" presName="Parent" presStyleLbl="revTx" presStyleIdx="0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3BC67-619D-4BD7-8416-EF1FBA2DE167}" type="pres">
      <dgm:prSet presAssocID="{6F36BD37-751D-4A42-81B3-B52A7D8D6EC3}" presName="sibTrans" presStyleCnt="0"/>
      <dgm:spPr/>
    </dgm:pt>
    <dgm:pt modelId="{B1A4AFC1-0A12-4EF7-A39F-D8F38B6A96B1}" type="pres">
      <dgm:prSet presAssocID="{7CBB17A7-C644-428C-BB77-A54D99D03CE1}" presName="composite" presStyleCnt="0">
        <dgm:presLayoutVars>
          <dgm:chMax val="1"/>
          <dgm:chPref val="1"/>
        </dgm:presLayoutVars>
      </dgm:prSet>
      <dgm:spPr/>
    </dgm:pt>
    <dgm:pt modelId="{8033C685-FD66-461C-8710-BE1970E0A452}" type="pres">
      <dgm:prSet presAssocID="{7CBB17A7-C644-428C-BB77-A54D99D03CE1}" presName="Accent" presStyleLbl="trAlignAcc1" presStyleIdx="1" presStyleCnt="9">
        <dgm:presLayoutVars>
          <dgm:chMax val="0"/>
          <dgm:chPref val="0"/>
        </dgm:presLayoutVars>
      </dgm:prSet>
      <dgm:spPr/>
    </dgm:pt>
    <dgm:pt modelId="{423D2151-44EE-43B4-90DD-E2645E5FCB0C}" type="pres">
      <dgm:prSet presAssocID="{7CBB17A7-C644-428C-BB77-A54D99D03CE1}" presName="Image" presStyleLbl="alignImgPlace1" presStyleIdx="1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FD2621-8072-4FF5-99E4-95E73FBA2C41}" type="pres">
      <dgm:prSet presAssocID="{7CBB17A7-C644-428C-BB77-A54D99D03CE1}" presName="ChildComposite" presStyleCnt="0"/>
      <dgm:spPr/>
    </dgm:pt>
    <dgm:pt modelId="{62427B88-3461-44F7-975F-817904587144}" type="pres">
      <dgm:prSet presAssocID="{7CBB17A7-C644-428C-BB77-A54D99D03CE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0EDD9A-81C9-4B55-AFCC-E6435D0E9416}" type="pres">
      <dgm:prSet presAssocID="{7CBB17A7-C644-428C-BB77-A54D99D03CE1}" presName="Parent" presStyleLbl="revTx" presStyleIdx="1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84DE6-FDC0-4214-90C4-41930F9B45E6}" type="pres">
      <dgm:prSet presAssocID="{490675EF-5840-464C-A2C4-9E62FB284F65}" presName="sibTrans" presStyleCnt="0"/>
      <dgm:spPr/>
    </dgm:pt>
    <dgm:pt modelId="{165B321A-B4A2-4E6A-A64B-6E97E62D2323}" type="pres">
      <dgm:prSet presAssocID="{C75F35F7-93A7-4D53-808D-CA787F291359}" presName="composite" presStyleCnt="0">
        <dgm:presLayoutVars>
          <dgm:chMax val="1"/>
          <dgm:chPref val="1"/>
        </dgm:presLayoutVars>
      </dgm:prSet>
      <dgm:spPr/>
    </dgm:pt>
    <dgm:pt modelId="{0A4F5E5A-9AAE-43DC-A577-A4E0C99392A5}" type="pres">
      <dgm:prSet presAssocID="{C75F35F7-93A7-4D53-808D-CA787F291359}" presName="Accent" presStyleLbl="trAlignAcc1" presStyleIdx="2" presStyleCnt="9">
        <dgm:presLayoutVars>
          <dgm:chMax val="0"/>
          <dgm:chPref val="0"/>
        </dgm:presLayoutVars>
      </dgm:prSet>
      <dgm:spPr/>
    </dgm:pt>
    <dgm:pt modelId="{BA847B51-FB11-49A3-A5FC-5D93D453F9FD}" type="pres">
      <dgm:prSet presAssocID="{C75F35F7-93A7-4D53-808D-CA787F291359}" presName="Image" presStyleLbl="alignImgPlace1" presStyleIdx="2" presStyleCnt="9" custScaleX="4939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1B61F3-B63D-4541-B53F-C7D64C6D731B}" type="pres">
      <dgm:prSet presAssocID="{C75F35F7-93A7-4D53-808D-CA787F291359}" presName="ChildComposite" presStyleCnt="0"/>
      <dgm:spPr/>
    </dgm:pt>
    <dgm:pt modelId="{8548674E-4E85-493E-94B0-3417BB08F2A3}" type="pres">
      <dgm:prSet presAssocID="{C75F35F7-93A7-4D53-808D-CA787F29135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8199E9-28A3-4616-B470-080455E7DBFF}" type="pres">
      <dgm:prSet presAssocID="{C75F35F7-93A7-4D53-808D-CA787F291359}" presName="Parent" presStyleLbl="revTx" presStyleIdx="2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2B271-F0A6-4546-9C59-4ED86236B152}" type="pres">
      <dgm:prSet presAssocID="{678799FB-6C58-4853-B5EB-CCF341828D3C}" presName="sibTrans" presStyleCnt="0"/>
      <dgm:spPr/>
    </dgm:pt>
    <dgm:pt modelId="{3DF477E5-E342-44A1-9119-BF69E533AD74}" type="pres">
      <dgm:prSet presAssocID="{48D76CCE-27E0-4E3B-9AED-C0D4B8E6D0C9}" presName="composite" presStyleCnt="0">
        <dgm:presLayoutVars>
          <dgm:chMax val="1"/>
          <dgm:chPref val="1"/>
        </dgm:presLayoutVars>
      </dgm:prSet>
      <dgm:spPr/>
    </dgm:pt>
    <dgm:pt modelId="{0ECA3DC0-6617-4917-8F96-F2326085F129}" type="pres">
      <dgm:prSet presAssocID="{48D76CCE-27E0-4E3B-9AED-C0D4B8E6D0C9}" presName="Accent" presStyleLbl="trAlignAcc1" presStyleIdx="3" presStyleCnt="9">
        <dgm:presLayoutVars>
          <dgm:chMax val="0"/>
          <dgm:chPref val="0"/>
        </dgm:presLayoutVars>
      </dgm:prSet>
      <dgm:spPr/>
    </dgm:pt>
    <dgm:pt modelId="{9BDC9A46-64EC-48C5-BD3A-6D9311A5E70A}" type="pres">
      <dgm:prSet presAssocID="{48D76CCE-27E0-4E3B-9AED-C0D4B8E6D0C9}" presName="Image" presStyleLbl="alignImgPlace1" presStyleIdx="3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EE779-EE5D-43CB-8B77-9F45E4699BD3}" type="pres">
      <dgm:prSet presAssocID="{48D76CCE-27E0-4E3B-9AED-C0D4B8E6D0C9}" presName="ChildComposite" presStyleCnt="0"/>
      <dgm:spPr/>
    </dgm:pt>
    <dgm:pt modelId="{C63D54BC-5AF9-4273-95C7-BA2652006FF0}" type="pres">
      <dgm:prSet presAssocID="{48D76CCE-27E0-4E3B-9AED-C0D4B8E6D0C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0755EB-C8B1-46D7-8031-6DE26417A9EE}" type="pres">
      <dgm:prSet presAssocID="{48D76CCE-27E0-4E3B-9AED-C0D4B8E6D0C9}" presName="Parent" presStyleLbl="revTx" presStyleIdx="3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01317-D5FC-4DCD-BA71-5F6200847E7E}" type="pres">
      <dgm:prSet presAssocID="{BD1397CF-D7D5-403E-A64A-7250448C24AA}" presName="sibTrans" presStyleCnt="0"/>
      <dgm:spPr/>
    </dgm:pt>
    <dgm:pt modelId="{31302558-7ABE-4805-9E7E-350E6AFFAEF4}" type="pres">
      <dgm:prSet presAssocID="{B8D51152-25E9-4F4B-B671-52BD127C3EA3}" presName="composite" presStyleCnt="0">
        <dgm:presLayoutVars>
          <dgm:chMax val="1"/>
          <dgm:chPref val="1"/>
        </dgm:presLayoutVars>
      </dgm:prSet>
      <dgm:spPr/>
    </dgm:pt>
    <dgm:pt modelId="{F422D7AC-64E6-4B15-B6D1-83C6E647743B}" type="pres">
      <dgm:prSet presAssocID="{B8D51152-25E9-4F4B-B671-52BD127C3EA3}" presName="Accent" presStyleLbl="trAlignAcc1" presStyleIdx="4" presStyleCnt="9">
        <dgm:presLayoutVars>
          <dgm:chMax val="0"/>
          <dgm:chPref val="0"/>
        </dgm:presLayoutVars>
      </dgm:prSet>
      <dgm:spPr/>
    </dgm:pt>
    <dgm:pt modelId="{BAC1CDA3-F823-4714-BBE7-352A9806383E}" type="pres">
      <dgm:prSet presAssocID="{B8D51152-25E9-4F4B-B671-52BD127C3EA3}" presName="Image" presStyleLbl="alignImgPlace1" presStyleIdx="4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E9B76E-F2EF-4962-8D16-DDB7906D11AE}" type="pres">
      <dgm:prSet presAssocID="{B8D51152-25E9-4F4B-B671-52BD127C3EA3}" presName="ChildComposite" presStyleCnt="0"/>
      <dgm:spPr/>
    </dgm:pt>
    <dgm:pt modelId="{BB6BC905-FE22-4E70-A73D-D5CA655A6E14}" type="pres">
      <dgm:prSet presAssocID="{B8D51152-25E9-4F4B-B671-52BD127C3EA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6A8C46-0DFC-4BC1-8899-1983AE8BB1C6}" type="pres">
      <dgm:prSet presAssocID="{B8D51152-25E9-4F4B-B671-52BD127C3EA3}" presName="Parent" presStyleLbl="revTx" presStyleIdx="4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116AF-990D-47B8-B6C4-4EBE294853D9}" type="pres">
      <dgm:prSet presAssocID="{D68979E2-FAA3-4869-B983-7ECBBFF04947}" presName="sibTrans" presStyleCnt="0"/>
      <dgm:spPr/>
    </dgm:pt>
    <dgm:pt modelId="{77FFBFF8-1638-42F8-90EA-87FD1DF53B73}" type="pres">
      <dgm:prSet presAssocID="{CFE3CA7C-C56D-4306-B08F-9D369319F74B}" presName="composite" presStyleCnt="0">
        <dgm:presLayoutVars>
          <dgm:chMax val="1"/>
          <dgm:chPref val="1"/>
        </dgm:presLayoutVars>
      </dgm:prSet>
      <dgm:spPr/>
    </dgm:pt>
    <dgm:pt modelId="{B36F8625-1ECF-4316-946C-9FEC588A1CBE}" type="pres">
      <dgm:prSet presAssocID="{CFE3CA7C-C56D-4306-B08F-9D369319F74B}" presName="Accent" presStyleLbl="trAlignAcc1" presStyleIdx="5" presStyleCnt="9">
        <dgm:presLayoutVars>
          <dgm:chMax val="0"/>
          <dgm:chPref val="0"/>
        </dgm:presLayoutVars>
      </dgm:prSet>
      <dgm:spPr/>
    </dgm:pt>
    <dgm:pt modelId="{6DA9AB9F-5C72-4A6A-B910-579755691830}" type="pres">
      <dgm:prSet presAssocID="{CFE3CA7C-C56D-4306-B08F-9D369319F74B}" presName="Image" presStyleLbl="alignImgPlace1" presStyleIdx="5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3CD51C-4A4B-4A3E-97B8-EF139740F8D5}" type="pres">
      <dgm:prSet presAssocID="{CFE3CA7C-C56D-4306-B08F-9D369319F74B}" presName="ChildComposite" presStyleCnt="0"/>
      <dgm:spPr/>
    </dgm:pt>
    <dgm:pt modelId="{282128D3-DBE5-45B4-81A9-C00355672B61}" type="pres">
      <dgm:prSet presAssocID="{CFE3CA7C-C56D-4306-B08F-9D369319F74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6AB8ED-2324-4A06-AD12-170384BA53AD}" type="pres">
      <dgm:prSet presAssocID="{CFE3CA7C-C56D-4306-B08F-9D369319F74B}" presName="Parent" presStyleLbl="revTx" presStyleIdx="5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284421-7096-4966-B91F-C9FC08E4FFBF}" type="pres">
      <dgm:prSet presAssocID="{F13EB58C-8598-4CEB-A403-1CD0517597F9}" presName="sibTrans" presStyleCnt="0"/>
      <dgm:spPr/>
    </dgm:pt>
    <dgm:pt modelId="{20E5981C-688D-40DA-8E16-EE7406E3C661}" type="pres">
      <dgm:prSet presAssocID="{D363B8B0-8874-413C-87A4-BBB03B6DBB72}" presName="composite" presStyleCnt="0">
        <dgm:presLayoutVars>
          <dgm:chMax val="1"/>
          <dgm:chPref val="1"/>
        </dgm:presLayoutVars>
      </dgm:prSet>
      <dgm:spPr/>
    </dgm:pt>
    <dgm:pt modelId="{D755E701-4B80-4608-8268-57060A0749BF}" type="pres">
      <dgm:prSet presAssocID="{D363B8B0-8874-413C-87A4-BBB03B6DBB72}" presName="Accent" presStyleLbl="trAlignAcc1" presStyleIdx="6" presStyleCnt="9">
        <dgm:presLayoutVars>
          <dgm:chMax val="0"/>
          <dgm:chPref val="0"/>
        </dgm:presLayoutVars>
      </dgm:prSet>
      <dgm:spPr/>
    </dgm:pt>
    <dgm:pt modelId="{995AAC45-78C7-4148-9B08-0DD5DA4BBF17}" type="pres">
      <dgm:prSet presAssocID="{D363B8B0-8874-413C-87A4-BBB03B6DBB72}" presName="Image" presStyleLbl="alignImgPlace1" presStyleIdx="6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042BD6-1BE6-462A-914E-832C949C1B7F}" type="pres">
      <dgm:prSet presAssocID="{D363B8B0-8874-413C-87A4-BBB03B6DBB72}" presName="ChildComposite" presStyleCnt="0"/>
      <dgm:spPr/>
    </dgm:pt>
    <dgm:pt modelId="{F83B8625-8387-44A0-A8B4-08E5CEA73899}" type="pres">
      <dgm:prSet presAssocID="{D363B8B0-8874-413C-87A4-BBB03B6DBB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6A2D95-D760-4C8D-A6E7-2253BDD3688A}" type="pres">
      <dgm:prSet presAssocID="{D363B8B0-8874-413C-87A4-BBB03B6DBB72}" presName="Parent" presStyleLbl="revTx" presStyleIdx="6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AC782-9110-4384-9136-98FF742480DF}" type="pres">
      <dgm:prSet presAssocID="{F0C8E0E5-4E64-4518-97CC-3E8139B641F5}" presName="sibTrans" presStyleCnt="0"/>
      <dgm:spPr/>
    </dgm:pt>
    <dgm:pt modelId="{A033D3E6-CF87-4294-A2FB-61B849FA82A2}" type="pres">
      <dgm:prSet presAssocID="{6E761DE1-F743-48EF-A68C-D1F00CB1C0F6}" presName="composite" presStyleCnt="0">
        <dgm:presLayoutVars>
          <dgm:chMax val="1"/>
          <dgm:chPref val="1"/>
        </dgm:presLayoutVars>
      </dgm:prSet>
      <dgm:spPr/>
    </dgm:pt>
    <dgm:pt modelId="{088ABD5A-7589-42C1-B096-2DB4BDCA9971}" type="pres">
      <dgm:prSet presAssocID="{6E761DE1-F743-48EF-A68C-D1F00CB1C0F6}" presName="Accent" presStyleLbl="trAlignAcc1" presStyleIdx="7" presStyleCnt="9">
        <dgm:presLayoutVars>
          <dgm:chMax val="0"/>
          <dgm:chPref val="0"/>
        </dgm:presLayoutVars>
      </dgm:prSet>
      <dgm:spPr/>
    </dgm:pt>
    <dgm:pt modelId="{9F10D985-32EE-4050-BEE4-49E3A00F0020}" type="pres">
      <dgm:prSet presAssocID="{6E761DE1-F743-48EF-A68C-D1F00CB1C0F6}" presName="Image" presStyleLbl="alignImgPlace1" presStyleIdx="7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34513E-A199-4532-A782-86D79AEF0739}" type="pres">
      <dgm:prSet presAssocID="{6E761DE1-F743-48EF-A68C-D1F00CB1C0F6}" presName="ChildComposite" presStyleCnt="0"/>
      <dgm:spPr/>
    </dgm:pt>
    <dgm:pt modelId="{48986E7A-6673-4CA8-8A5A-1270B6E0B470}" type="pres">
      <dgm:prSet presAssocID="{6E761DE1-F743-48EF-A68C-D1F00CB1C0F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04CA59-AE31-415C-9C08-BEDDF3E25F3E}" type="pres">
      <dgm:prSet presAssocID="{6E761DE1-F743-48EF-A68C-D1F00CB1C0F6}" presName="Parent" presStyleLbl="revTx" presStyleIdx="7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54F7C-BCA0-47AF-A140-5ABF62957013}" type="pres">
      <dgm:prSet presAssocID="{ECA4FBC2-88A8-4D22-8DE0-D0EF678847B3}" presName="sibTrans" presStyleCnt="0"/>
      <dgm:spPr/>
    </dgm:pt>
    <dgm:pt modelId="{A19A6FB7-CDC6-4F10-B893-F490EE5D2385}" type="pres">
      <dgm:prSet presAssocID="{0118CD10-FBE6-4081-A2D4-D92FF0D65E82}" presName="composite" presStyleCnt="0">
        <dgm:presLayoutVars>
          <dgm:chMax val="1"/>
          <dgm:chPref val="1"/>
        </dgm:presLayoutVars>
      </dgm:prSet>
      <dgm:spPr/>
    </dgm:pt>
    <dgm:pt modelId="{CF2BE227-4DDC-4A1B-A26A-8440B74AF829}" type="pres">
      <dgm:prSet presAssocID="{0118CD10-FBE6-4081-A2D4-D92FF0D65E82}" presName="Accent" presStyleLbl="trAlignAcc1" presStyleIdx="8" presStyleCnt="9">
        <dgm:presLayoutVars>
          <dgm:chMax val="0"/>
          <dgm:chPref val="0"/>
        </dgm:presLayoutVars>
      </dgm:prSet>
      <dgm:spPr/>
    </dgm:pt>
    <dgm:pt modelId="{5F08C8B4-AD7A-4D99-8C77-D0F0C6A0AC9D}" type="pres">
      <dgm:prSet presAssocID="{0118CD10-FBE6-4081-A2D4-D92FF0D65E82}" presName="Image" presStyleLbl="alignImgPlace1" presStyleIdx="8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26156B3-246F-4384-90F9-8AC86E83FF0E}" type="pres">
      <dgm:prSet presAssocID="{0118CD10-FBE6-4081-A2D4-D92FF0D65E82}" presName="ChildComposite" presStyleCnt="0"/>
      <dgm:spPr/>
    </dgm:pt>
    <dgm:pt modelId="{799EDAAE-EACE-4673-8977-5681D2E88E4D}" type="pres">
      <dgm:prSet presAssocID="{0118CD10-FBE6-4081-A2D4-D92FF0D65E8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6B95D3B-EF0C-4CB0-A7D0-BBD0E0606028}" type="pres">
      <dgm:prSet presAssocID="{0118CD10-FBE6-4081-A2D4-D92FF0D65E82}" presName="Parent" presStyleLbl="revTx" presStyleIdx="8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29AB7F-F7CC-4F78-8381-D2502305E49B}" srcId="{24E8BA48-8C07-4736-B485-76812257D90E}" destId="{6E761DE1-F743-48EF-A68C-D1F00CB1C0F6}" srcOrd="7" destOrd="0" parTransId="{E54483FA-D2B4-46D6-A56F-388C6656B2FA}" sibTransId="{ECA4FBC2-88A8-4D22-8DE0-D0EF678847B3}"/>
    <dgm:cxn modelId="{E0AA94F1-86E2-4F6D-B86C-0B0D46D0FDF8}" srcId="{24E8BA48-8C07-4736-B485-76812257D90E}" destId="{C75F35F7-93A7-4D53-808D-CA787F291359}" srcOrd="2" destOrd="0" parTransId="{EEAB4CB2-B466-4F68-9273-0C6C1FEBF9C7}" sibTransId="{678799FB-6C58-4853-B5EB-CCF341828D3C}"/>
    <dgm:cxn modelId="{397E6C09-1C7C-4FC7-BA06-1DE87842C96A}" type="presOf" srcId="{0118CD10-FBE6-4081-A2D4-D92FF0D65E82}" destId="{A6B95D3B-EF0C-4CB0-A7D0-BBD0E0606028}" srcOrd="0" destOrd="0" presId="urn:microsoft.com/office/officeart/2008/layout/CaptionedPictures"/>
    <dgm:cxn modelId="{7AFE732C-A3F9-4611-AAF1-70DD728CF6D3}" srcId="{24E8BA48-8C07-4736-B485-76812257D90E}" destId="{D363B8B0-8874-413C-87A4-BBB03B6DBB72}" srcOrd="6" destOrd="0" parTransId="{FB4D16A1-970E-4DA6-BB59-D7CF1CEB7D18}" sibTransId="{F0C8E0E5-4E64-4518-97CC-3E8139B641F5}"/>
    <dgm:cxn modelId="{8469686F-A273-4CFE-B96F-9A19E18A9241}" srcId="{24E8BA48-8C07-4736-B485-76812257D90E}" destId="{0118CD10-FBE6-4081-A2D4-D92FF0D65E82}" srcOrd="8" destOrd="0" parTransId="{B8A94649-5C83-4826-987F-EFD42E7A5F1C}" sibTransId="{9AD876D1-A050-4463-88E3-180CEDA1AAE4}"/>
    <dgm:cxn modelId="{B2D31655-22D2-4AED-B19D-F0CEE8D174A4}" srcId="{24E8BA48-8C07-4736-B485-76812257D90E}" destId="{B8D51152-25E9-4F4B-B671-52BD127C3EA3}" srcOrd="4" destOrd="0" parTransId="{6928D1E7-3FB2-4A2A-A775-8ED04DFBFA02}" sibTransId="{D68979E2-FAA3-4869-B983-7ECBBFF04947}"/>
    <dgm:cxn modelId="{ED5A8706-7B86-444C-A6C0-2BEBC29F5E4D}" type="presOf" srcId="{CFE3CA7C-C56D-4306-B08F-9D369319F74B}" destId="{B66AB8ED-2324-4A06-AD12-170384BA53AD}" srcOrd="0" destOrd="0" presId="urn:microsoft.com/office/officeart/2008/layout/CaptionedPictures"/>
    <dgm:cxn modelId="{C43928F4-08A3-40C5-8696-BD47CA00EA7B}" srcId="{24E8BA48-8C07-4736-B485-76812257D90E}" destId="{6072E2ED-5C65-4D1B-838B-556E36BCD0D0}" srcOrd="0" destOrd="0" parTransId="{E4738509-45DE-4291-8A2F-9864B56F68C0}" sibTransId="{6F36BD37-751D-4A42-81B3-B52A7D8D6EC3}"/>
    <dgm:cxn modelId="{C901B227-3848-419A-84E3-F323029B3A51}" srcId="{24E8BA48-8C07-4736-B485-76812257D90E}" destId="{7CBB17A7-C644-428C-BB77-A54D99D03CE1}" srcOrd="1" destOrd="0" parTransId="{149FFA75-84EA-44C4-B8A8-6F06442C059B}" sibTransId="{490675EF-5840-464C-A2C4-9E62FB284F65}"/>
    <dgm:cxn modelId="{CE689687-B962-4602-96B7-BA2F81BA6A52}" type="presOf" srcId="{6072E2ED-5C65-4D1B-838B-556E36BCD0D0}" destId="{49ED99BA-94F5-4DA4-B90E-F33EE4C1C111}" srcOrd="0" destOrd="0" presId="urn:microsoft.com/office/officeart/2008/layout/CaptionedPictures"/>
    <dgm:cxn modelId="{93CC7E2C-7228-4912-96D8-ACE8A1E0AD93}" type="presOf" srcId="{C75F35F7-93A7-4D53-808D-CA787F291359}" destId="{5D8199E9-28A3-4616-B470-080455E7DBFF}" srcOrd="0" destOrd="0" presId="urn:microsoft.com/office/officeart/2008/layout/CaptionedPictures"/>
    <dgm:cxn modelId="{5284627D-D2CD-4A7C-9CBF-6A94851D6D86}" type="presOf" srcId="{24E8BA48-8C07-4736-B485-76812257D90E}" destId="{7BFAA008-50E8-48A5-9B54-2EA2F11123BB}" srcOrd="0" destOrd="0" presId="urn:microsoft.com/office/officeart/2008/layout/CaptionedPictures"/>
    <dgm:cxn modelId="{B176BD15-1B6F-4F72-93CD-8A192F554F96}" type="presOf" srcId="{D363B8B0-8874-413C-87A4-BBB03B6DBB72}" destId="{346A2D95-D760-4C8D-A6E7-2253BDD3688A}" srcOrd="0" destOrd="0" presId="urn:microsoft.com/office/officeart/2008/layout/CaptionedPictures"/>
    <dgm:cxn modelId="{39E76FFC-5F3A-4692-972D-0607F70D67DC}" type="presOf" srcId="{6E761DE1-F743-48EF-A68C-D1F00CB1C0F6}" destId="{0A04CA59-AE31-415C-9C08-BEDDF3E25F3E}" srcOrd="0" destOrd="0" presId="urn:microsoft.com/office/officeart/2008/layout/CaptionedPictures"/>
    <dgm:cxn modelId="{BE845E9F-BF73-47E1-9940-BDF9D339D604}" srcId="{24E8BA48-8C07-4736-B485-76812257D90E}" destId="{48D76CCE-27E0-4E3B-9AED-C0D4B8E6D0C9}" srcOrd="3" destOrd="0" parTransId="{D3FBB10C-82C1-4C60-84AC-0A90804C0F2C}" sibTransId="{BD1397CF-D7D5-403E-A64A-7250448C24AA}"/>
    <dgm:cxn modelId="{FA5A9CD7-B715-4877-A0EE-A62482DFD751}" type="presOf" srcId="{7CBB17A7-C644-428C-BB77-A54D99D03CE1}" destId="{D70EDD9A-81C9-4B55-AFCC-E6435D0E9416}" srcOrd="0" destOrd="0" presId="urn:microsoft.com/office/officeart/2008/layout/CaptionedPictures"/>
    <dgm:cxn modelId="{93E78A6C-5E36-4FB5-9F45-A6B9728CFDA7}" srcId="{24E8BA48-8C07-4736-B485-76812257D90E}" destId="{CFE3CA7C-C56D-4306-B08F-9D369319F74B}" srcOrd="5" destOrd="0" parTransId="{EA53E09F-8861-4873-9B78-39EDB3B8BD12}" sibTransId="{F13EB58C-8598-4CEB-A403-1CD0517597F9}"/>
    <dgm:cxn modelId="{613127D0-9247-4AA0-B503-0176A4E6EC4F}" type="presOf" srcId="{B8D51152-25E9-4F4B-B671-52BD127C3EA3}" destId="{E46A8C46-0DFC-4BC1-8899-1983AE8BB1C6}" srcOrd="0" destOrd="0" presId="urn:microsoft.com/office/officeart/2008/layout/CaptionedPictures"/>
    <dgm:cxn modelId="{B06C7EB1-CE4D-42B3-97F9-145DB492F368}" type="presOf" srcId="{48D76CCE-27E0-4E3B-9AED-C0D4B8E6D0C9}" destId="{6C0755EB-C8B1-46D7-8031-6DE26417A9EE}" srcOrd="0" destOrd="0" presId="urn:microsoft.com/office/officeart/2008/layout/CaptionedPictures"/>
    <dgm:cxn modelId="{73AAF398-DFC8-4D07-A831-42F6C4728CE3}" type="presParOf" srcId="{7BFAA008-50E8-48A5-9B54-2EA2F11123BB}" destId="{BD8F9817-B31B-49EF-8148-AB6F78736C8B}" srcOrd="0" destOrd="0" presId="urn:microsoft.com/office/officeart/2008/layout/CaptionedPictures"/>
    <dgm:cxn modelId="{DA6039CD-6844-48FA-92EF-3638E2E08202}" type="presParOf" srcId="{BD8F9817-B31B-49EF-8148-AB6F78736C8B}" destId="{21F8A43F-43C9-413C-B2FF-67FCA86C8B30}" srcOrd="0" destOrd="0" presId="urn:microsoft.com/office/officeart/2008/layout/CaptionedPictures"/>
    <dgm:cxn modelId="{370137E1-4F25-4B85-9389-5A11CF2F8952}" type="presParOf" srcId="{BD8F9817-B31B-49EF-8148-AB6F78736C8B}" destId="{12B3F37F-1063-4905-B2F5-68894A7884CB}" srcOrd="1" destOrd="0" presId="urn:microsoft.com/office/officeart/2008/layout/CaptionedPictures"/>
    <dgm:cxn modelId="{2368EC44-92C0-40C4-942F-EF75A9993AAE}" type="presParOf" srcId="{BD8F9817-B31B-49EF-8148-AB6F78736C8B}" destId="{A4B7E015-7B35-4D99-B786-5B047A55EDAC}" srcOrd="2" destOrd="0" presId="urn:microsoft.com/office/officeart/2008/layout/CaptionedPictures"/>
    <dgm:cxn modelId="{43734CF4-E881-4B16-B7D6-91DEAC1930FA}" type="presParOf" srcId="{A4B7E015-7B35-4D99-B786-5B047A55EDAC}" destId="{0101721C-642E-4E40-B4CF-DFE84E93E578}" srcOrd="0" destOrd="0" presId="urn:microsoft.com/office/officeart/2008/layout/CaptionedPictures"/>
    <dgm:cxn modelId="{F0658F0F-535D-4C93-AB2B-73660A10496A}" type="presParOf" srcId="{A4B7E015-7B35-4D99-B786-5B047A55EDAC}" destId="{49ED99BA-94F5-4DA4-B90E-F33EE4C1C111}" srcOrd="1" destOrd="0" presId="urn:microsoft.com/office/officeart/2008/layout/CaptionedPictures"/>
    <dgm:cxn modelId="{E987C652-028D-45E9-ADCF-5754F70464E8}" type="presParOf" srcId="{7BFAA008-50E8-48A5-9B54-2EA2F11123BB}" destId="{F113BC67-619D-4BD7-8416-EF1FBA2DE167}" srcOrd="1" destOrd="0" presId="urn:microsoft.com/office/officeart/2008/layout/CaptionedPictures"/>
    <dgm:cxn modelId="{270D7AC2-2031-40DC-B9C5-83887D2A0391}" type="presParOf" srcId="{7BFAA008-50E8-48A5-9B54-2EA2F11123BB}" destId="{B1A4AFC1-0A12-4EF7-A39F-D8F38B6A96B1}" srcOrd="2" destOrd="0" presId="urn:microsoft.com/office/officeart/2008/layout/CaptionedPictures"/>
    <dgm:cxn modelId="{9A60CFE7-F5FF-40D3-9A37-950188B90862}" type="presParOf" srcId="{B1A4AFC1-0A12-4EF7-A39F-D8F38B6A96B1}" destId="{8033C685-FD66-461C-8710-BE1970E0A452}" srcOrd="0" destOrd="0" presId="urn:microsoft.com/office/officeart/2008/layout/CaptionedPictures"/>
    <dgm:cxn modelId="{7B2BD3A6-F50C-4251-B3D2-D37398CC3E59}" type="presParOf" srcId="{B1A4AFC1-0A12-4EF7-A39F-D8F38B6A96B1}" destId="{423D2151-44EE-43B4-90DD-E2645E5FCB0C}" srcOrd="1" destOrd="0" presId="urn:microsoft.com/office/officeart/2008/layout/CaptionedPictures"/>
    <dgm:cxn modelId="{3F39082A-028A-40D6-AD92-1385C5C77ADD}" type="presParOf" srcId="{B1A4AFC1-0A12-4EF7-A39F-D8F38B6A96B1}" destId="{80FD2621-8072-4FF5-99E4-95E73FBA2C41}" srcOrd="2" destOrd="0" presId="urn:microsoft.com/office/officeart/2008/layout/CaptionedPictures"/>
    <dgm:cxn modelId="{BA258332-2DB6-4518-8095-90AF75172A3A}" type="presParOf" srcId="{80FD2621-8072-4FF5-99E4-95E73FBA2C41}" destId="{62427B88-3461-44F7-975F-817904587144}" srcOrd="0" destOrd="0" presId="urn:microsoft.com/office/officeart/2008/layout/CaptionedPictures"/>
    <dgm:cxn modelId="{005066AE-BDB4-47A7-A75E-D3006F22701F}" type="presParOf" srcId="{80FD2621-8072-4FF5-99E4-95E73FBA2C41}" destId="{D70EDD9A-81C9-4B55-AFCC-E6435D0E9416}" srcOrd="1" destOrd="0" presId="urn:microsoft.com/office/officeart/2008/layout/CaptionedPictures"/>
    <dgm:cxn modelId="{105510BD-8F81-4E4E-8D9A-C13985291E4F}" type="presParOf" srcId="{7BFAA008-50E8-48A5-9B54-2EA2F11123BB}" destId="{3B484DE6-FDC0-4214-90C4-41930F9B45E6}" srcOrd="3" destOrd="0" presId="urn:microsoft.com/office/officeart/2008/layout/CaptionedPictures"/>
    <dgm:cxn modelId="{CAB2C432-672F-4CA5-8E90-034D4F572981}" type="presParOf" srcId="{7BFAA008-50E8-48A5-9B54-2EA2F11123BB}" destId="{165B321A-B4A2-4E6A-A64B-6E97E62D2323}" srcOrd="4" destOrd="0" presId="urn:microsoft.com/office/officeart/2008/layout/CaptionedPictures"/>
    <dgm:cxn modelId="{7645DD26-757A-493F-9EDB-B51ED28F3D85}" type="presParOf" srcId="{165B321A-B4A2-4E6A-A64B-6E97E62D2323}" destId="{0A4F5E5A-9AAE-43DC-A577-A4E0C99392A5}" srcOrd="0" destOrd="0" presId="urn:microsoft.com/office/officeart/2008/layout/CaptionedPictures"/>
    <dgm:cxn modelId="{F30BACB0-6F2F-4823-A5E6-4EC4AFD99A4A}" type="presParOf" srcId="{165B321A-B4A2-4E6A-A64B-6E97E62D2323}" destId="{BA847B51-FB11-49A3-A5FC-5D93D453F9FD}" srcOrd="1" destOrd="0" presId="urn:microsoft.com/office/officeart/2008/layout/CaptionedPictures"/>
    <dgm:cxn modelId="{4B30ED66-7C11-4621-88B7-36B67AF92DB2}" type="presParOf" srcId="{165B321A-B4A2-4E6A-A64B-6E97E62D2323}" destId="{951B61F3-B63D-4541-B53F-C7D64C6D731B}" srcOrd="2" destOrd="0" presId="urn:microsoft.com/office/officeart/2008/layout/CaptionedPictures"/>
    <dgm:cxn modelId="{56D70A51-807D-441E-BBF2-E431783E43FD}" type="presParOf" srcId="{951B61F3-B63D-4541-B53F-C7D64C6D731B}" destId="{8548674E-4E85-493E-94B0-3417BB08F2A3}" srcOrd="0" destOrd="0" presId="urn:microsoft.com/office/officeart/2008/layout/CaptionedPictures"/>
    <dgm:cxn modelId="{CCEA358B-5D71-45E5-A1A7-DD187FFAD909}" type="presParOf" srcId="{951B61F3-B63D-4541-B53F-C7D64C6D731B}" destId="{5D8199E9-28A3-4616-B470-080455E7DBFF}" srcOrd="1" destOrd="0" presId="urn:microsoft.com/office/officeart/2008/layout/CaptionedPictures"/>
    <dgm:cxn modelId="{04ED0088-01A9-495E-A632-9D3E2C937733}" type="presParOf" srcId="{7BFAA008-50E8-48A5-9B54-2EA2F11123BB}" destId="{B462B271-F0A6-4546-9C59-4ED86236B152}" srcOrd="5" destOrd="0" presId="urn:microsoft.com/office/officeart/2008/layout/CaptionedPictures"/>
    <dgm:cxn modelId="{410CA704-C4F9-4CF3-8159-B3BD401FA729}" type="presParOf" srcId="{7BFAA008-50E8-48A5-9B54-2EA2F11123BB}" destId="{3DF477E5-E342-44A1-9119-BF69E533AD74}" srcOrd="6" destOrd="0" presId="urn:microsoft.com/office/officeart/2008/layout/CaptionedPictures"/>
    <dgm:cxn modelId="{AF64C552-7339-4595-A308-56F261C9F11C}" type="presParOf" srcId="{3DF477E5-E342-44A1-9119-BF69E533AD74}" destId="{0ECA3DC0-6617-4917-8F96-F2326085F129}" srcOrd="0" destOrd="0" presId="urn:microsoft.com/office/officeart/2008/layout/CaptionedPictures"/>
    <dgm:cxn modelId="{14EA61EE-BA6E-42B5-AC1F-0D1445F1D8F2}" type="presParOf" srcId="{3DF477E5-E342-44A1-9119-BF69E533AD74}" destId="{9BDC9A46-64EC-48C5-BD3A-6D9311A5E70A}" srcOrd="1" destOrd="0" presId="urn:microsoft.com/office/officeart/2008/layout/CaptionedPictures"/>
    <dgm:cxn modelId="{3463B833-62EF-4753-9375-9CACDBF8D4FE}" type="presParOf" srcId="{3DF477E5-E342-44A1-9119-BF69E533AD74}" destId="{CEFEE779-EE5D-43CB-8B77-9F45E4699BD3}" srcOrd="2" destOrd="0" presId="urn:microsoft.com/office/officeart/2008/layout/CaptionedPictures"/>
    <dgm:cxn modelId="{B6F1EA99-8AB4-4A5E-8373-CC461A0AC491}" type="presParOf" srcId="{CEFEE779-EE5D-43CB-8B77-9F45E4699BD3}" destId="{C63D54BC-5AF9-4273-95C7-BA2652006FF0}" srcOrd="0" destOrd="0" presId="urn:microsoft.com/office/officeart/2008/layout/CaptionedPictures"/>
    <dgm:cxn modelId="{1B7256B2-68F8-4212-8107-2BCB3FBEF38A}" type="presParOf" srcId="{CEFEE779-EE5D-43CB-8B77-9F45E4699BD3}" destId="{6C0755EB-C8B1-46D7-8031-6DE26417A9EE}" srcOrd="1" destOrd="0" presId="urn:microsoft.com/office/officeart/2008/layout/CaptionedPictures"/>
    <dgm:cxn modelId="{4CEF6979-03A0-4F24-8B7D-D4D6AC5233EB}" type="presParOf" srcId="{7BFAA008-50E8-48A5-9B54-2EA2F11123BB}" destId="{65101317-D5FC-4DCD-BA71-5F6200847E7E}" srcOrd="7" destOrd="0" presId="urn:microsoft.com/office/officeart/2008/layout/CaptionedPictures"/>
    <dgm:cxn modelId="{AC88A56D-5226-44DB-89B3-FED5FA1F76F7}" type="presParOf" srcId="{7BFAA008-50E8-48A5-9B54-2EA2F11123BB}" destId="{31302558-7ABE-4805-9E7E-350E6AFFAEF4}" srcOrd="8" destOrd="0" presId="urn:microsoft.com/office/officeart/2008/layout/CaptionedPictures"/>
    <dgm:cxn modelId="{92BBA48C-C382-4230-B4BF-EF8E20E8B3BC}" type="presParOf" srcId="{31302558-7ABE-4805-9E7E-350E6AFFAEF4}" destId="{F422D7AC-64E6-4B15-B6D1-83C6E647743B}" srcOrd="0" destOrd="0" presId="urn:microsoft.com/office/officeart/2008/layout/CaptionedPictures"/>
    <dgm:cxn modelId="{6415BE57-CC70-4140-B70C-6FC0FCDD7383}" type="presParOf" srcId="{31302558-7ABE-4805-9E7E-350E6AFFAEF4}" destId="{BAC1CDA3-F823-4714-BBE7-352A9806383E}" srcOrd="1" destOrd="0" presId="urn:microsoft.com/office/officeart/2008/layout/CaptionedPictures"/>
    <dgm:cxn modelId="{91024DD2-B2EE-427E-B2AD-FCE7D2431545}" type="presParOf" srcId="{31302558-7ABE-4805-9E7E-350E6AFFAEF4}" destId="{34E9B76E-F2EF-4962-8D16-DDB7906D11AE}" srcOrd="2" destOrd="0" presId="urn:microsoft.com/office/officeart/2008/layout/CaptionedPictures"/>
    <dgm:cxn modelId="{6969CCB6-0E4E-4531-AC01-401786AC6352}" type="presParOf" srcId="{34E9B76E-F2EF-4962-8D16-DDB7906D11AE}" destId="{BB6BC905-FE22-4E70-A73D-D5CA655A6E14}" srcOrd="0" destOrd="0" presId="urn:microsoft.com/office/officeart/2008/layout/CaptionedPictures"/>
    <dgm:cxn modelId="{EC5E89F4-F5FA-4DBC-98B7-175013F0D3B2}" type="presParOf" srcId="{34E9B76E-F2EF-4962-8D16-DDB7906D11AE}" destId="{E46A8C46-0DFC-4BC1-8899-1983AE8BB1C6}" srcOrd="1" destOrd="0" presId="urn:microsoft.com/office/officeart/2008/layout/CaptionedPictures"/>
    <dgm:cxn modelId="{EACA1748-50BC-43CD-B542-22196F8B0115}" type="presParOf" srcId="{7BFAA008-50E8-48A5-9B54-2EA2F11123BB}" destId="{8A3116AF-990D-47B8-B6C4-4EBE294853D9}" srcOrd="9" destOrd="0" presId="urn:microsoft.com/office/officeart/2008/layout/CaptionedPictures"/>
    <dgm:cxn modelId="{A935118F-4EB0-4DEC-B4B1-2C510BCD5AA9}" type="presParOf" srcId="{7BFAA008-50E8-48A5-9B54-2EA2F11123BB}" destId="{77FFBFF8-1638-42F8-90EA-87FD1DF53B73}" srcOrd="10" destOrd="0" presId="urn:microsoft.com/office/officeart/2008/layout/CaptionedPictures"/>
    <dgm:cxn modelId="{6E304787-0CC5-44A6-8DB8-8F940265952F}" type="presParOf" srcId="{77FFBFF8-1638-42F8-90EA-87FD1DF53B73}" destId="{B36F8625-1ECF-4316-946C-9FEC588A1CBE}" srcOrd="0" destOrd="0" presId="urn:microsoft.com/office/officeart/2008/layout/CaptionedPictures"/>
    <dgm:cxn modelId="{BA3E642E-219B-4C55-8310-8BD22F1D0892}" type="presParOf" srcId="{77FFBFF8-1638-42F8-90EA-87FD1DF53B73}" destId="{6DA9AB9F-5C72-4A6A-B910-579755691830}" srcOrd="1" destOrd="0" presId="urn:microsoft.com/office/officeart/2008/layout/CaptionedPictures"/>
    <dgm:cxn modelId="{92C53921-7839-451B-AFE3-CE460A3AA24D}" type="presParOf" srcId="{77FFBFF8-1638-42F8-90EA-87FD1DF53B73}" destId="{993CD51C-4A4B-4A3E-97B8-EF139740F8D5}" srcOrd="2" destOrd="0" presId="urn:microsoft.com/office/officeart/2008/layout/CaptionedPictures"/>
    <dgm:cxn modelId="{334F7425-C164-4EA8-9E12-03B326F6C64F}" type="presParOf" srcId="{993CD51C-4A4B-4A3E-97B8-EF139740F8D5}" destId="{282128D3-DBE5-45B4-81A9-C00355672B61}" srcOrd="0" destOrd="0" presId="urn:microsoft.com/office/officeart/2008/layout/CaptionedPictures"/>
    <dgm:cxn modelId="{9C2EFE14-2FDD-4908-A1E0-F50FE89DBA46}" type="presParOf" srcId="{993CD51C-4A4B-4A3E-97B8-EF139740F8D5}" destId="{B66AB8ED-2324-4A06-AD12-170384BA53AD}" srcOrd="1" destOrd="0" presId="urn:microsoft.com/office/officeart/2008/layout/CaptionedPictures"/>
    <dgm:cxn modelId="{B4A42716-F689-4228-8453-3CEF40417AD8}" type="presParOf" srcId="{7BFAA008-50E8-48A5-9B54-2EA2F11123BB}" destId="{16284421-7096-4966-B91F-C9FC08E4FFBF}" srcOrd="11" destOrd="0" presId="urn:microsoft.com/office/officeart/2008/layout/CaptionedPictures"/>
    <dgm:cxn modelId="{5806D326-54B1-4575-8B28-75F1CD155E0B}" type="presParOf" srcId="{7BFAA008-50E8-48A5-9B54-2EA2F11123BB}" destId="{20E5981C-688D-40DA-8E16-EE7406E3C661}" srcOrd="12" destOrd="0" presId="urn:microsoft.com/office/officeart/2008/layout/CaptionedPictures"/>
    <dgm:cxn modelId="{23DC4AD6-85A6-4554-AEF5-2EB54B56A404}" type="presParOf" srcId="{20E5981C-688D-40DA-8E16-EE7406E3C661}" destId="{D755E701-4B80-4608-8268-57060A0749BF}" srcOrd="0" destOrd="0" presId="urn:microsoft.com/office/officeart/2008/layout/CaptionedPictures"/>
    <dgm:cxn modelId="{E2739D12-EEC5-4909-B096-216FCE821691}" type="presParOf" srcId="{20E5981C-688D-40DA-8E16-EE7406E3C661}" destId="{995AAC45-78C7-4148-9B08-0DD5DA4BBF17}" srcOrd="1" destOrd="0" presId="urn:microsoft.com/office/officeart/2008/layout/CaptionedPictures"/>
    <dgm:cxn modelId="{7E4B293D-2B4B-484D-A2C3-E57A867076F6}" type="presParOf" srcId="{20E5981C-688D-40DA-8E16-EE7406E3C661}" destId="{CC042BD6-1BE6-462A-914E-832C949C1B7F}" srcOrd="2" destOrd="0" presId="urn:microsoft.com/office/officeart/2008/layout/CaptionedPictures"/>
    <dgm:cxn modelId="{7A7C354B-6844-4D73-A15F-FD50A990A943}" type="presParOf" srcId="{CC042BD6-1BE6-462A-914E-832C949C1B7F}" destId="{F83B8625-8387-44A0-A8B4-08E5CEA73899}" srcOrd="0" destOrd="0" presId="urn:microsoft.com/office/officeart/2008/layout/CaptionedPictures"/>
    <dgm:cxn modelId="{2DD9A729-8C2D-4DA5-8D70-DFB71AFCAF6F}" type="presParOf" srcId="{CC042BD6-1BE6-462A-914E-832C949C1B7F}" destId="{346A2D95-D760-4C8D-A6E7-2253BDD3688A}" srcOrd="1" destOrd="0" presId="urn:microsoft.com/office/officeart/2008/layout/CaptionedPictures"/>
    <dgm:cxn modelId="{F443DBAF-C0E7-424B-A57F-762BE4D10110}" type="presParOf" srcId="{7BFAA008-50E8-48A5-9B54-2EA2F11123BB}" destId="{881AC782-9110-4384-9136-98FF742480DF}" srcOrd="13" destOrd="0" presId="urn:microsoft.com/office/officeart/2008/layout/CaptionedPictures"/>
    <dgm:cxn modelId="{183540BD-EEB0-4870-A629-96DDCB7BF629}" type="presParOf" srcId="{7BFAA008-50E8-48A5-9B54-2EA2F11123BB}" destId="{A033D3E6-CF87-4294-A2FB-61B849FA82A2}" srcOrd="14" destOrd="0" presId="urn:microsoft.com/office/officeart/2008/layout/CaptionedPictures"/>
    <dgm:cxn modelId="{E85C2749-6492-4A70-8356-056B601DD9B4}" type="presParOf" srcId="{A033D3E6-CF87-4294-A2FB-61B849FA82A2}" destId="{088ABD5A-7589-42C1-B096-2DB4BDCA9971}" srcOrd="0" destOrd="0" presId="urn:microsoft.com/office/officeart/2008/layout/CaptionedPictures"/>
    <dgm:cxn modelId="{BEAE95D4-A503-4E70-B8D6-0EB7799BC9F3}" type="presParOf" srcId="{A033D3E6-CF87-4294-A2FB-61B849FA82A2}" destId="{9F10D985-32EE-4050-BEE4-49E3A00F0020}" srcOrd="1" destOrd="0" presId="urn:microsoft.com/office/officeart/2008/layout/CaptionedPictures"/>
    <dgm:cxn modelId="{0242C723-AA37-4AB6-AA46-3CE0FAE0C50C}" type="presParOf" srcId="{A033D3E6-CF87-4294-A2FB-61B849FA82A2}" destId="{7134513E-A199-4532-A782-86D79AEF0739}" srcOrd="2" destOrd="0" presId="urn:microsoft.com/office/officeart/2008/layout/CaptionedPictures"/>
    <dgm:cxn modelId="{A4A4C301-18FB-4225-9D95-C9B982E8FEDF}" type="presParOf" srcId="{7134513E-A199-4532-A782-86D79AEF0739}" destId="{48986E7A-6673-4CA8-8A5A-1270B6E0B470}" srcOrd="0" destOrd="0" presId="urn:microsoft.com/office/officeart/2008/layout/CaptionedPictures"/>
    <dgm:cxn modelId="{C2EE1D8A-AF19-4641-BF5B-8DB78BD0C669}" type="presParOf" srcId="{7134513E-A199-4532-A782-86D79AEF0739}" destId="{0A04CA59-AE31-415C-9C08-BEDDF3E25F3E}" srcOrd="1" destOrd="0" presId="urn:microsoft.com/office/officeart/2008/layout/CaptionedPictures"/>
    <dgm:cxn modelId="{BE386B5D-1DC1-4E24-B041-5D9A89BE595D}" type="presParOf" srcId="{7BFAA008-50E8-48A5-9B54-2EA2F11123BB}" destId="{54454F7C-BCA0-47AF-A140-5ABF62957013}" srcOrd="15" destOrd="0" presId="urn:microsoft.com/office/officeart/2008/layout/CaptionedPictures"/>
    <dgm:cxn modelId="{F627616A-8DFE-417D-A166-C8953BE9DE07}" type="presParOf" srcId="{7BFAA008-50E8-48A5-9B54-2EA2F11123BB}" destId="{A19A6FB7-CDC6-4F10-B893-F490EE5D2385}" srcOrd="16" destOrd="0" presId="urn:microsoft.com/office/officeart/2008/layout/CaptionedPictures"/>
    <dgm:cxn modelId="{984EA2EA-A303-48A0-90D4-224388D120E6}" type="presParOf" srcId="{A19A6FB7-CDC6-4F10-B893-F490EE5D2385}" destId="{CF2BE227-4DDC-4A1B-A26A-8440B74AF829}" srcOrd="0" destOrd="0" presId="urn:microsoft.com/office/officeart/2008/layout/CaptionedPictures"/>
    <dgm:cxn modelId="{B0A3F879-5C9E-4E2E-AA12-D71CF359C132}" type="presParOf" srcId="{A19A6FB7-CDC6-4F10-B893-F490EE5D2385}" destId="{5F08C8B4-AD7A-4D99-8C77-D0F0C6A0AC9D}" srcOrd="1" destOrd="0" presId="urn:microsoft.com/office/officeart/2008/layout/CaptionedPictures"/>
    <dgm:cxn modelId="{180CA6C0-0339-41B5-98CD-167B1386CD9D}" type="presParOf" srcId="{A19A6FB7-CDC6-4F10-B893-F490EE5D2385}" destId="{626156B3-246F-4384-90F9-8AC86E83FF0E}" srcOrd="2" destOrd="0" presId="urn:microsoft.com/office/officeart/2008/layout/CaptionedPictures"/>
    <dgm:cxn modelId="{68D27374-8A74-4B3F-8628-2F86B8EA62F6}" type="presParOf" srcId="{626156B3-246F-4384-90F9-8AC86E83FF0E}" destId="{799EDAAE-EACE-4673-8977-5681D2E88E4D}" srcOrd="0" destOrd="0" presId="urn:microsoft.com/office/officeart/2008/layout/CaptionedPictures"/>
    <dgm:cxn modelId="{7D67EAD9-5C7C-4448-983C-89C269BFB7DB}" type="presParOf" srcId="{626156B3-246F-4384-90F9-8AC86E83FF0E}" destId="{A6B95D3B-EF0C-4CB0-A7D0-BBD0E060602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54C20-913A-44CF-8883-C2D53BB79E34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5A965-9358-47A5-8D3C-45EE2E52B90D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MMDR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132407D-C90A-4975-9415-8A50E46652FB}" type="parTrans" cxnId="{A2A1D249-A53F-4F75-9083-AE8685A9EA07}">
      <dgm:prSet/>
      <dgm:spPr/>
      <dgm:t>
        <a:bodyPr/>
        <a:lstStyle/>
        <a:p>
          <a:endParaRPr lang="en-US"/>
        </a:p>
      </dgm:t>
    </dgm:pt>
    <dgm:pt modelId="{5BDF5801-E654-4D40-BEB8-82644501EAA6}" type="sibTrans" cxnId="{A2A1D249-A53F-4F75-9083-AE8685A9EA07}">
      <dgm:prSet/>
      <dgm:spPr/>
      <dgm:t>
        <a:bodyPr/>
        <a:lstStyle/>
        <a:p>
          <a:endParaRPr lang="en-US"/>
        </a:p>
      </dgm:t>
    </dgm:pt>
    <dgm:pt modelId="{16B8E357-5AB1-49F7-9C0A-26FC3942B9E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Coal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DD28C5A-3D52-44F3-B7D8-9000977AE21C}" type="parTrans" cxnId="{E64A2D0D-F03A-411A-B036-18A6CF74290C}">
      <dgm:prSet/>
      <dgm:spPr/>
      <dgm:t>
        <a:bodyPr/>
        <a:lstStyle/>
        <a:p>
          <a:endParaRPr lang="en-US"/>
        </a:p>
      </dgm:t>
    </dgm:pt>
    <dgm:pt modelId="{A58786EC-FD32-4DE3-B06C-CC2131FDC078}" type="sibTrans" cxnId="{E64A2D0D-F03A-411A-B036-18A6CF74290C}">
      <dgm:prSet/>
      <dgm:spPr/>
      <dgm:t>
        <a:bodyPr/>
        <a:lstStyle/>
        <a:p>
          <a:endParaRPr lang="en-US"/>
        </a:p>
      </dgm:t>
    </dgm:pt>
    <dgm:pt modelId="{0E7A4099-70FA-46DA-B7CB-C009301F88B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Spectrum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47793E3-66E5-4E1F-9CD5-286B945F1BCA}" type="parTrans" cxnId="{81B6B788-D0D4-4D52-961F-6840AE1F81FD}">
      <dgm:prSet/>
      <dgm:spPr/>
      <dgm:t>
        <a:bodyPr/>
        <a:lstStyle/>
        <a:p>
          <a:endParaRPr lang="en-US"/>
        </a:p>
      </dgm:t>
    </dgm:pt>
    <dgm:pt modelId="{7A2B8529-879F-4195-BAD2-4DF3AC1EC00E}" type="sibTrans" cxnId="{81B6B788-D0D4-4D52-961F-6840AE1F81FD}">
      <dgm:prSet/>
      <dgm:spPr/>
      <dgm:t>
        <a:bodyPr/>
        <a:lstStyle/>
        <a:p>
          <a:endParaRPr lang="en-US"/>
        </a:p>
      </dgm:t>
    </dgm:pt>
    <dgm:pt modelId="{233A9226-53F0-45AC-8464-4361BE9453E5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Features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ECFE1EC-9D00-44C6-8E35-AFD95B693D1F}" type="parTrans" cxnId="{757EA87E-F8A8-4E8E-AD45-499E55B20E1D}">
      <dgm:prSet/>
      <dgm:spPr/>
      <dgm:t>
        <a:bodyPr/>
        <a:lstStyle/>
        <a:p>
          <a:endParaRPr lang="en-US"/>
        </a:p>
      </dgm:t>
    </dgm:pt>
    <dgm:pt modelId="{AABE8541-D6E7-4EA3-9466-5EABC6E75E15}" type="sibTrans" cxnId="{757EA87E-F8A8-4E8E-AD45-499E55B20E1D}">
      <dgm:prSet/>
      <dgm:spPr/>
      <dgm:t>
        <a:bodyPr/>
        <a:lstStyle/>
        <a:p>
          <a:endParaRPr lang="en-US"/>
        </a:p>
      </dgm:t>
    </dgm:pt>
    <dgm:pt modelId="{939D5921-2036-4F03-AD2E-476C8DB470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E87AFD-1F5E-470A-8332-5FE8E91B741A}" type="parTrans" cxnId="{1D958D94-FA6F-4C77-9DC2-AA765A0BF0A0}">
      <dgm:prSet/>
      <dgm:spPr/>
      <dgm:t>
        <a:bodyPr/>
        <a:lstStyle/>
        <a:p>
          <a:endParaRPr lang="en-US"/>
        </a:p>
      </dgm:t>
    </dgm:pt>
    <dgm:pt modelId="{B7653F2B-940D-4FB4-91EC-179922E3AFEE}" type="sibTrans" cxnId="{1D958D94-FA6F-4C77-9DC2-AA765A0BF0A0}">
      <dgm:prSet/>
      <dgm:spPr/>
      <dgm:t>
        <a:bodyPr/>
        <a:lstStyle/>
        <a:p>
          <a:endParaRPr lang="en-US"/>
        </a:p>
      </dgm:t>
    </dgm:pt>
    <dgm:pt modelId="{FD1A6147-8D54-4054-9A70-ABAB22A5BD1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4B1D472-DF32-47EE-9365-4784888DD373}" type="parTrans" cxnId="{35368DC8-D989-4B05-A31D-E1E304334E1B}">
      <dgm:prSet/>
      <dgm:spPr/>
      <dgm:t>
        <a:bodyPr/>
        <a:lstStyle/>
        <a:p>
          <a:endParaRPr lang="en-US"/>
        </a:p>
      </dgm:t>
    </dgm:pt>
    <dgm:pt modelId="{2021D9A3-B298-4B60-AF4B-E708A206C959}" type="sibTrans" cxnId="{35368DC8-D989-4B05-A31D-E1E304334E1B}">
      <dgm:prSet/>
      <dgm:spPr/>
      <dgm:t>
        <a:bodyPr/>
        <a:lstStyle/>
        <a:p>
          <a:endParaRPr lang="en-US"/>
        </a:p>
      </dgm:t>
    </dgm:pt>
    <dgm:pt modelId="{05CC3AAF-4AAB-456F-BA2F-74AF496E772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Scam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73F65205-8BD1-4B3E-8DA5-EEBB1F943E4B}" type="parTrans" cxnId="{75BADE16-0C1D-4CD6-8DB5-3A9B6FE7AE8F}">
      <dgm:prSet/>
      <dgm:spPr/>
      <dgm:t>
        <a:bodyPr/>
        <a:lstStyle/>
        <a:p>
          <a:endParaRPr lang="en-US"/>
        </a:p>
      </dgm:t>
    </dgm:pt>
    <dgm:pt modelId="{594CDBF4-08CA-48F1-9470-2EF74D5F785C}" type="sibTrans" cxnId="{75BADE16-0C1D-4CD6-8DB5-3A9B6FE7AE8F}">
      <dgm:prSet/>
      <dgm:spPr/>
      <dgm:t>
        <a:bodyPr/>
        <a:lstStyle/>
        <a:p>
          <a:endParaRPr lang="en-US"/>
        </a:p>
      </dgm:t>
    </dgm:pt>
    <dgm:pt modelId="{C8F9BA08-72EE-4A40-B22C-30B64F4C0D2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C93F2E7-EC18-469C-8D2F-5A2D0E3F8EC7}" type="parTrans" cxnId="{B34E6D7E-32C6-48AC-9797-D0FB9BD0B01E}">
      <dgm:prSet/>
      <dgm:spPr/>
      <dgm:t>
        <a:bodyPr/>
        <a:lstStyle/>
        <a:p>
          <a:endParaRPr lang="en-US"/>
        </a:p>
      </dgm:t>
    </dgm:pt>
    <dgm:pt modelId="{BDE7AB09-3688-4B6F-A2DA-AFA16E72436B}" type="sibTrans" cxnId="{B34E6D7E-32C6-48AC-9797-D0FB9BD0B01E}">
      <dgm:prSet/>
      <dgm:spPr/>
      <dgm:t>
        <a:bodyPr/>
        <a:lstStyle/>
        <a:p>
          <a:endParaRPr lang="en-US"/>
        </a:p>
      </dgm:t>
    </dgm:pt>
    <dgm:pt modelId="{B7C6E875-A2B7-42E6-A448-E359687F8FA4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A666E2C-D591-4BD7-9F26-B7D7E8B4288E}" type="parTrans" cxnId="{410E2FD6-4453-42D2-BE57-3DCABCF39828}">
      <dgm:prSet/>
      <dgm:spPr/>
      <dgm:t>
        <a:bodyPr/>
        <a:lstStyle/>
        <a:p>
          <a:endParaRPr lang="en-US"/>
        </a:p>
      </dgm:t>
    </dgm:pt>
    <dgm:pt modelId="{6EC022E9-A088-441A-B4BE-0D5863C9BE3A}" type="sibTrans" cxnId="{410E2FD6-4453-42D2-BE57-3DCABCF39828}">
      <dgm:prSet/>
      <dgm:spPr/>
      <dgm:t>
        <a:bodyPr/>
        <a:lstStyle/>
        <a:p>
          <a:endParaRPr lang="en-US"/>
        </a:p>
      </dgm:t>
    </dgm:pt>
    <dgm:pt modelId="{D2C702A1-C8D2-439D-AAFC-D9119F2F7B3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NTP-2012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C903870-17B2-4D75-90CA-25A4027B6C49}" type="parTrans" cxnId="{BC54695F-73C6-454B-83B0-FDF4225ECB2B}">
      <dgm:prSet/>
      <dgm:spPr/>
      <dgm:t>
        <a:bodyPr/>
        <a:lstStyle/>
        <a:p>
          <a:endParaRPr lang="en-US"/>
        </a:p>
      </dgm:t>
    </dgm:pt>
    <dgm:pt modelId="{8A86F5AE-B553-4681-9543-E5FF607B6180}" type="sibTrans" cxnId="{BC54695F-73C6-454B-83B0-FDF4225ECB2B}">
      <dgm:prSet/>
      <dgm:spPr/>
      <dgm:t>
        <a:bodyPr/>
        <a:lstStyle/>
        <a:p>
          <a:endParaRPr lang="en-US"/>
        </a:p>
      </dgm:t>
    </dgm:pt>
    <dgm:pt modelId="{809AB44A-121A-480A-B784-C20F3557BF2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C904198-7E1E-4CA1-844A-7F88F87251BA}" type="parTrans" cxnId="{AF66CF79-050E-49E2-960E-3790ACB1F04D}">
      <dgm:prSet/>
      <dgm:spPr/>
      <dgm:t>
        <a:bodyPr/>
        <a:lstStyle/>
        <a:p>
          <a:endParaRPr lang="en-US"/>
        </a:p>
      </dgm:t>
    </dgm:pt>
    <dgm:pt modelId="{9903CEB9-0B22-4363-AF08-B374F9763C28}" type="sibTrans" cxnId="{AF66CF79-050E-49E2-960E-3790ACB1F04D}">
      <dgm:prSet/>
      <dgm:spPr/>
      <dgm:t>
        <a:bodyPr/>
        <a:lstStyle/>
        <a:p>
          <a:endParaRPr lang="en-US"/>
        </a:p>
      </dgm:t>
    </dgm:pt>
    <dgm:pt modelId="{C31E85F1-F593-4228-B6B0-E2ED45FC482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Pros | 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B25D3E0-D68A-499F-893B-EFC7E4171C47}" type="parTrans" cxnId="{C348B28F-C31C-4E4B-8059-239C8AEECD5E}">
      <dgm:prSet/>
      <dgm:spPr/>
      <dgm:t>
        <a:bodyPr/>
        <a:lstStyle/>
        <a:p>
          <a:endParaRPr lang="en-US"/>
        </a:p>
      </dgm:t>
    </dgm:pt>
    <dgm:pt modelId="{196D452E-5E0B-48E3-8D8A-D7F8786F1107}" type="sibTrans" cxnId="{C348B28F-C31C-4E4B-8059-239C8AEECD5E}">
      <dgm:prSet/>
      <dgm:spPr/>
      <dgm:t>
        <a:bodyPr/>
        <a:lstStyle/>
        <a:p>
          <a:endParaRPr lang="en-US"/>
        </a:p>
      </dgm:t>
    </dgm:pt>
    <dgm:pt modelId="{0708AC56-C9FF-4264-9B0A-36B487540010}" type="pres">
      <dgm:prSet presAssocID="{2A254C20-913A-44CF-8883-C2D53BB79E34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569F77-FA50-401F-ABE5-56CB36D7A924}" type="pres">
      <dgm:prSet presAssocID="{E4C5A965-9358-47A5-8D3C-45EE2E52B90D}" presName="composite" presStyleCnt="0"/>
      <dgm:spPr/>
    </dgm:pt>
    <dgm:pt modelId="{F5CA92DF-7CDB-4B71-B6F0-7B474EA99244}" type="pres">
      <dgm:prSet presAssocID="{E4C5A965-9358-47A5-8D3C-45EE2E52B90D}" presName="Image" presStyleLbl="align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ED985D1-4612-4E8F-9FFC-7CF5AA095F23}" type="pres">
      <dgm:prSet presAssocID="{E4C5A965-9358-47A5-8D3C-45EE2E52B90D}" presName="Accent" presStyleLbl="parChTrans1D1" presStyleIdx="0" presStyleCnt="3"/>
      <dgm:spPr/>
    </dgm:pt>
    <dgm:pt modelId="{E81EF901-205B-41AB-AB6A-8D9D5D974B3F}" type="pres">
      <dgm:prSet presAssocID="{E4C5A965-9358-47A5-8D3C-45EE2E52B90D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F7780-DBD2-471E-B9C5-02596CD7F104}" type="pres">
      <dgm:prSet presAssocID="{5BDF5801-E654-4D40-BEB8-82644501EAA6}" presName="sibTrans" presStyleCnt="0"/>
      <dgm:spPr/>
    </dgm:pt>
    <dgm:pt modelId="{91F7E09B-691C-41E9-8068-050EE1D77736}" type="pres">
      <dgm:prSet presAssocID="{16B8E357-5AB1-49F7-9C0A-26FC3942B9E6}" presName="composite" presStyleCnt="0"/>
      <dgm:spPr/>
    </dgm:pt>
    <dgm:pt modelId="{9676423A-6FE0-48B2-A9AF-896390A61F5C}" type="pres">
      <dgm:prSet presAssocID="{16B8E357-5AB1-49F7-9C0A-26FC3942B9E6}" presName="Image" presStyleLbl="align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D58E57E-BB13-4D87-911D-C0C18565930C}" type="pres">
      <dgm:prSet presAssocID="{16B8E357-5AB1-49F7-9C0A-26FC3942B9E6}" presName="Accent" presStyleLbl="parChTrans1D1" presStyleIdx="1" presStyleCnt="3"/>
      <dgm:spPr/>
    </dgm:pt>
    <dgm:pt modelId="{D9122EED-29DE-4225-8755-4629131173A2}" type="pres">
      <dgm:prSet presAssocID="{16B8E357-5AB1-49F7-9C0A-26FC3942B9E6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F20C3-3243-4871-B7CB-9C6F0380ED26}" type="pres">
      <dgm:prSet presAssocID="{A58786EC-FD32-4DE3-B06C-CC2131FDC078}" presName="sibTrans" presStyleCnt="0"/>
      <dgm:spPr/>
    </dgm:pt>
    <dgm:pt modelId="{9A1D93B3-264A-4DFD-A190-8196DB13DCC3}" type="pres">
      <dgm:prSet presAssocID="{0E7A4099-70FA-46DA-B7CB-C009301F88B9}" presName="composite" presStyleCnt="0"/>
      <dgm:spPr/>
    </dgm:pt>
    <dgm:pt modelId="{F78CEDB0-CD38-4E08-991D-02B245A7A504}" type="pres">
      <dgm:prSet presAssocID="{0E7A4099-70FA-46DA-B7CB-C009301F88B9}" presName="Image" presStyleLbl="align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7232CC8-F97E-46A0-AAB8-2E03B0FEDA53}" type="pres">
      <dgm:prSet presAssocID="{0E7A4099-70FA-46DA-B7CB-C009301F88B9}" presName="Accent" presStyleLbl="parChTrans1D1" presStyleIdx="2" presStyleCnt="3"/>
      <dgm:spPr/>
    </dgm:pt>
    <dgm:pt modelId="{7AAE19AE-E82F-41FF-A3B5-CF3417583BC4}" type="pres">
      <dgm:prSet presAssocID="{0E7A4099-70FA-46DA-B7CB-C009301F88B9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2FD6-4453-42D2-BE57-3DCABCF39828}" srcId="{16B8E357-5AB1-49F7-9C0A-26FC3942B9E6}" destId="{B7C6E875-A2B7-42E6-A448-E359687F8FA4}" srcOrd="2" destOrd="0" parTransId="{CA666E2C-D591-4BD7-9F26-B7D7E8B4288E}" sibTransId="{6EC022E9-A088-441A-B4BE-0D5863C9BE3A}"/>
    <dgm:cxn modelId="{40DDB3F4-48FB-4C22-91D1-D02236819C87}" type="presOf" srcId="{C8F9BA08-72EE-4A40-B22C-30B64F4C0D2A}" destId="{D9122EED-29DE-4225-8755-4629131173A2}" srcOrd="0" destOrd="2" presId="urn:microsoft.com/office/officeart/2008/layout/PictureLineup"/>
    <dgm:cxn modelId="{757EA87E-F8A8-4E8E-AD45-499E55B20E1D}" srcId="{E4C5A965-9358-47A5-8D3C-45EE2E52B90D}" destId="{233A9226-53F0-45AC-8464-4361BE9453E5}" srcOrd="0" destOrd="0" parTransId="{9ECFE1EC-9D00-44C6-8E35-AFD95B693D1F}" sibTransId="{AABE8541-D6E7-4EA3-9466-5EABC6E75E15}"/>
    <dgm:cxn modelId="{5EEEB77E-4AF0-49EB-B132-36CA1FF58AA0}" type="presOf" srcId="{E4C5A965-9358-47A5-8D3C-45EE2E52B90D}" destId="{E81EF901-205B-41AB-AB6A-8D9D5D974B3F}" srcOrd="0" destOrd="0" presId="urn:microsoft.com/office/officeart/2008/layout/PictureLineup"/>
    <dgm:cxn modelId="{40DDF5A5-1668-4B66-B989-4F8040374C7F}" type="presOf" srcId="{FD1A6147-8D54-4054-9A70-ABAB22A5BD18}" destId="{E81EF901-205B-41AB-AB6A-8D9D5D974B3F}" srcOrd="0" destOrd="3" presId="urn:microsoft.com/office/officeart/2008/layout/PictureLineup"/>
    <dgm:cxn modelId="{AF66CF79-050E-49E2-960E-3790ACB1F04D}" srcId="{0E7A4099-70FA-46DA-B7CB-C009301F88B9}" destId="{809AB44A-121A-480A-B784-C20F3557BF20}" srcOrd="1" destOrd="0" parTransId="{3C904198-7E1E-4CA1-844A-7F88F87251BA}" sibTransId="{9903CEB9-0B22-4363-AF08-B374F9763C28}"/>
    <dgm:cxn modelId="{AF6E5466-D2A2-4B5C-B58B-8B2BE9DB530E}" type="presOf" srcId="{05CC3AAF-4AAB-456F-BA2F-74AF496E772E}" destId="{D9122EED-29DE-4225-8755-4629131173A2}" srcOrd="0" destOrd="1" presId="urn:microsoft.com/office/officeart/2008/layout/PictureLineup"/>
    <dgm:cxn modelId="{BC54695F-73C6-454B-83B0-FDF4225ECB2B}" srcId="{0E7A4099-70FA-46DA-B7CB-C009301F88B9}" destId="{D2C702A1-C8D2-439D-AAFC-D9119F2F7B3E}" srcOrd="0" destOrd="0" parTransId="{6C903870-17B2-4D75-90CA-25A4027B6C49}" sibTransId="{8A86F5AE-B553-4681-9543-E5FF607B6180}"/>
    <dgm:cxn modelId="{505842D6-9B7B-41F6-9321-3EE579CB3E2B}" type="presOf" srcId="{233A9226-53F0-45AC-8464-4361BE9453E5}" destId="{E81EF901-205B-41AB-AB6A-8D9D5D974B3F}" srcOrd="0" destOrd="1" presId="urn:microsoft.com/office/officeart/2008/layout/PictureLineup"/>
    <dgm:cxn modelId="{E4FB4ED3-C4F0-4C2B-A2A7-B36436DE60C2}" type="presOf" srcId="{2A254C20-913A-44CF-8883-C2D53BB79E34}" destId="{0708AC56-C9FF-4264-9B0A-36B487540010}" srcOrd="0" destOrd="0" presId="urn:microsoft.com/office/officeart/2008/layout/PictureLineup"/>
    <dgm:cxn modelId="{35368DC8-D989-4B05-A31D-E1E304334E1B}" srcId="{E4C5A965-9358-47A5-8D3C-45EE2E52B90D}" destId="{FD1A6147-8D54-4054-9A70-ABAB22A5BD18}" srcOrd="2" destOrd="0" parTransId="{04B1D472-DF32-47EE-9365-4784888DD373}" sibTransId="{2021D9A3-B298-4B60-AF4B-E708A206C959}"/>
    <dgm:cxn modelId="{E64A2D0D-F03A-411A-B036-18A6CF74290C}" srcId="{2A254C20-913A-44CF-8883-C2D53BB79E34}" destId="{16B8E357-5AB1-49F7-9C0A-26FC3942B9E6}" srcOrd="1" destOrd="0" parTransId="{2DD28C5A-3D52-44F3-B7D8-9000977AE21C}" sibTransId="{A58786EC-FD32-4DE3-B06C-CC2131FDC078}"/>
    <dgm:cxn modelId="{1D958D94-FA6F-4C77-9DC2-AA765A0BF0A0}" srcId="{E4C5A965-9358-47A5-8D3C-45EE2E52B90D}" destId="{939D5921-2036-4F03-AD2E-476C8DB4707C}" srcOrd="1" destOrd="0" parTransId="{4BE87AFD-1F5E-470A-8332-5FE8E91B741A}" sibTransId="{B7653F2B-940D-4FB4-91EC-179922E3AFEE}"/>
    <dgm:cxn modelId="{34413743-F670-4EEF-8223-B508AFDAACA5}" type="presOf" srcId="{0E7A4099-70FA-46DA-B7CB-C009301F88B9}" destId="{7AAE19AE-E82F-41FF-A3B5-CF3417583BC4}" srcOrd="0" destOrd="0" presId="urn:microsoft.com/office/officeart/2008/layout/PictureLineup"/>
    <dgm:cxn modelId="{D0D56E11-CFFA-48D8-A05C-DFCD8B6F7E6E}" type="presOf" srcId="{D2C702A1-C8D2-439D-AAFC-D9119F2F7B3E}" destId="{7AAE19AE-E82F-41FF-A3B5-CF3417583BC4}" srcOrd="0" destOrd="1" presId="urn:microsoft.com/office/officeart/2008/layout/PictureLineup"/>
    <dgm:cxn modelId="{01D6AA46-7E7B-41DD-8A58-187918489BFE}" type="presOf" srcId="{16B8E357-5AB1-49F7-9C0A-26FC3942B9E6}" destId="{D9122EED-29DE-4225-8755-4629131173A2}" srcOrd="0" destOrd="0" presId="urn:microsoft.com/office/officeart/2008/layout/PictureLineup"/>
    <dgm:cxn modelId="{C348B28F-C31C-4E4B-8059-239C8AEECD5E}" srcId="{0E7A4099-70FA-46DA-B7CB-C009301F88B9}" destId="{C31E85F1-F593-4228-B6B0-E2ED45FC482D}" srcOrd="2" destOrd="0" parTransId="{4B25D3E0-D68A-499F-893B-EFC7E4171C47}" sibTransId="{196D452E-5E0B-48E3-8D8A-D7F8786F1107}"/>
    <dgm:cxn modelId="{FEBD4844-DBE7-496D-B2E2-DE4D4FEDE6CA}" type="presOf" srcId="{C31E85F1-F593-4228-B6B0-E2ED45FC482D}" destId="{7AAE19AE-E82F-41FF-A3B5-CF3417583BC4}" srcOrd="0" destOrd="3" presId="urn:microsoft.com/office/officeart/2008/layout/PictureLineup"/>
    <dgm:cxn modelId="{81B6B788-D0D4-4D52-961F-6840AE1F81FD}" srcId="{2A254C20-913A-44CF-8883-C2D53BB79E34}" destId="{0E7A4099-70FA-46DA-B7CB-C009301F88B9}" srcOrd="2" destOrd="0" parTransId="{B47793E3-66E5-4E1F-9CD5-286B945F1BCA}" sibTransId="{7A2B8529-879F-4195-BAD2-4DF3AC1EC00E}"/>
    <dgm:cxn modelId="{75BADE16-0C1D-4CD6-8DB5-3A9B6FE7AE8F}" srcId="{16B8E357-5AB1-49F7-9C0A-26FC3942B9E6}" destId="{05CC3AAF-4AAB-456F-BA2F-74AF496E772E}" srcOrd="0" destOrd="0" parTransId="{73F65205-8BD1-4B3E-8DA5-EEBB1F943E4B}" sibTransId="{594CDBF4-08CA-48F1-9470-2EF74D5F785C}"/>
    <dgm:cxn modelId="{A2A1D249-A53F-4F75-9083-AE8685A9EA07}" srcId="{2A254C20-913A-44CF-8883-C2D53BB79E34}" destId="{E4C5A965-9358-47A5-8D3C-45EE2E52B90D}" srcOrd="0" destOrd="0" parTransId="{7132407D-C90A-4975-9415-8A50E46652FB}" sibTransId="{5BDF5801-E654-4D40-BEB8-82644501EAA6}"/>
    <dgm:cxn modelId="{99EB65B0-B975-453B-ABFC-3401F3930634}" type="presOf" srcId="{809AB44A-121A-480A-B784-C20F3557BF20}" destId="{7AAE19AE-E82F-41FF-A3B5-CF3417583BC4}" srcOrd="0" destOrd="2" presId="urn:microsoft.com/office/officeart/2008/layout/PictureLineup"/>
    <dgm:cxn modelId="{B34E6D7E-32C6-48AC-9797-D0FB9BD0B01E}" srcId="{16B8E357-5AB1-49F7-9C0A-26FC3942B9E6}" destId="{C8F9BA08-72EE-4A40-B22C-30B64F4C0D2A}" srcOrd="1" destOrd="0" parTransId="{0C93F2E7-EC18-469C-8D2F-5A2D0E3F8EC7}" sibTransId="{BDE7AB09-3688-4B6F-A2DA-AFA16E72436B}"/>
    <dgm:cxn modelId="{EA58F84A-18D8-408A-AEAE-BA1AFE90F1F6}" type="presOf" srcId="{939D5921-2036-4F03-AD2E-476C8DB4707C}" destId="{E81EF901-205B-41AB-AB6A-8D9D5D974B3F}" srcOrd="0" destOrd="2" presId="urn:microsoft.com/office/officeart/2008/layout/PictureLineup"/>
    <dgm:cxn modelId="{5B3F0561-C044-4589-B6ED-F5F7A1A33F5E}" type="presOf" srcId="{B7C6E875-A2B7-42E6-A448-E359687F8FA4}" destId="{D9122EED-29DE-4225-8755-4629131173A2}" srcOrd="0" destOrd="3" presId="urn:microsoft.com/office/officeart/2008/layout/PictureLineup"/>
    <dgm:cxn modelId="{848A5F20-98A0-4EE9-9CE9-01ADAEC97C7A}" type="presParOf" srcId="{0708AC56-C9FF-4264-9B0A-36B487540010}" destId="{CF569F77-FA50-401F-ABE5-56CB36D7A924}" srcOrd="0" destOrd="0" presId="urn:microsoft.com/office/officeart/2008/layout/PictureLineup"/>
    <dgm:cxn modelId="{C5E4496D-FF8D-4E22-81C5-E004777CFAA0}" type="presParOf" srcId="{CF569F77-FA50-401F-ABE5-56CB36D7A924}" destId="{F5CA92DF-7CDB-4B71-B6F0-7B474EA99244}" srcOrd="0" destOrd="0" presId="urn:microsoft.com/office/officeart/2008/layout/PictureLineup"/>
    <dgm:cxn modelId="{3C92FE0F-DA1C-44BD-958B-082DE5D42202}" type="presParOf" srcId="{CF569F77-FA50-401F-ABE5-56CB36D7A924}" destId="{8ED985D1-4612-4E8F-9FFC-7CF5AA095F23}" srcOrd="1" destOrd="0" presId="urn:microsoft.com/office/officeart/2008/layout/PictureLineup"/>
    <dgm:cxn modelId="{6DA9C36E-BF92-472C-ADFA-D3339C3D682C}" type="presParOf" srcId="{CF569F77-FA50-401F-ABE5-56CB36D7A924}" destId="{E81EF901-205B-41AB-AB6A-8D9D5D974B3F}" srcOrd="2" destOrd="0" presId="urn:microsoft.com/office/officeart/2008/layout/PictureLineup"/>
    <dgm:cxn modelId="{F51B7413-A258-48B7-AEB1-3F162867BFF2}" type="presParOf" srcId="{0708AC56-C9FF-4264-9B0A-36B487540010}" destId="{CB3F7780-DBD2-471E-B9C5-02596CD7F104}" srcOrd="1" destOrd="0" presId="urn:microsoft.com/office/officeart/2008/layout/PictureLineup"/>
    <dgm:cxn modelId="{263EDEA4-E284-4D8D-8C86-BD97A410824B}" type="presParOf" srcId="{0708AC56-C9FF-4264-9B0A-36B487540010}" destId="{91F7E09B-691C-41E9-8068-050EE1D77736}" srcOrd="2" destOrd="0" presId="urn:microsoft.com/office/officeart/2008/layout/PictureLineup"/>
    <dgm:cxn modelId="{551FD091-A890-4593-A326-DE40F276F4E6}" type="presParOf" srcId="{91F7E09B-691C-41E9-8068-050EE1D77736}" destId="{9676423A-6FE0-48B2-A9AF-896390A61F5C}" srcOrd="0" destOrd="0" presId="urn:microsoft.com/office/officeart/2008/layout/PictureLineup"/>
    <dgm:cxn modelId="{A140E5F3-F31A-4E99-B93B-225ACA71E378}" type="presParOf" srcId="{91F7E09B-691C-41E9-8068-050EE1D77736}" destId="{6D58E57E-BB13-4D87-911D-C0C18565930C}" srcOrd="1" destOrd="0" presId="urn:microsoft.com/office/officeart/2008/layout/PictureLineup"/>
    <dgm:cxn modelId="{DD495D6C-7A71-462D-965C-7B6B9AD6F6A5}" type="presParOf" srcId="{91F7E09B-691C-41E9-8068-050EE1D77736}" destId="{D9122EED-29DE-4225-8755-4629131173A2}" srcOrd="2" destOrd="0" presId="urn:microsoft.com/office/officeart/2008/layout/PictureLineup"/>
    <dgm:cxn modelId="{B38D43EB-C23D-46BA-8907-3A0A07A583AB}" type="presParOf" srcId="{0708AC56-C9FF-4264-9B0A-36B487540010}" destId="{2DBF20C3-3243-4871-B7CB-9C6F0380ED26}" srcOrd="3" destOrd="0" presId="urn:microsoft.com/office/officeart/2008/layout/PictureLineup"/>
    <dgm:cxn modelId="{281D942D-6958-4D9A-9527-494D11EFCCD0}" type="presParOf" srcId="{0708AC56-C9FF-4264-9B0A-36B487540010}" destId="{9A1D93B3-264A-4DFD-A190-8196DB13DCC3}" srcOrd="4" destOrd="0" presId="urn:microsoft.com/office/officeart/2008/layout/PictureLineup"/>
    <dgm:cxn modelId="{03B20976-D986-4FE7-BBCA-37D41A4782A2}" type="presParOf" srcId="{9A1D93B3-264A-4DFD-A190-8196DB13DCC3}" destId="{F78CEDB0-CD38-4E08-991D-02B245A7A504}" srcOrd="0" destOrd="0" presId="urn:microsoft.com/office/officeart/2008/layout/PictureLineup"/>
    <dgm:cxn modelId="{C0931B81-F401-4623-8F17-400FC642D28B}" type="presParOf" srcId="{9A1D93B3-264A-4DFD-A190-8196DB13DCC3}" destId="{37232CC8-F97E-46A0-AAB8-2E03B0FEDA53}" srcOrd="1" destOrd="0" presId="urn:microsoft.com/office/officeart/2008/layout/PictureLineup"/>
    <dgm:cxn modelId="{B8D644BB-B540-44A4-BE3C-AF9FA1D0760A}" type="presParOf" srcId="{9A1D93B3-264A-4DFD-A190-8196DB13DCC3}" destId="{7AAE19AE-E82F-41FF-A3B5-CF3417583BC4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E3F67E-FAE4-4128-B08E-5DC486356F75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1D6076-40F0-4C4F-B52F-18D6BA7AEE3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Company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902E12-CDDF-4C8C-A849-ED5BDB277F52}" type="parTrans" cxnId="{625DE600-7320-4A06-B237-79EC29CB12A5}">
      <dgm:prSet/>
      <dgm:spPr/>
      <dgm:t>
        <a:bodyPr/>
        <a:lstStyle/>
        <a:p>
          <a:endParaRPr lang="en-US"/>
        </a:p>
      </dgm:t>
    </dgm:pt>
    <dgm:pt modelId="{02911A76-51E8-4FCE-B34F-93A09E6EDF24}" type="sibTrans" cxnId="{625DE600-7320-4A06-B237-79EC29CB12A5}">
      <dgm:prSet/>
      <dgm:spPr/>
      <dgm:t>
        <a:bodyPr/>
        <a:lstStyle/>
        <a:p>
          <a:endParaRPr lang="en-US"/>
        </a:p>
      </dgm:t>
    </dgm:pt>
    <dgm:pt modelId="{FCBF0558-7A35-4A26-A37C-F84D62FA66E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License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3B5DC4-D050-4026-B64A-FC6903983D7F}" type="parTrans" cxnId="{235193D5-69FE-4F6B-B31E-08F7D75E39FC}">
      <dgm:prSet/>
      <dgm:spPr/>
      <dgm:t>
        <a:bodyPr/>
        <a:lstStyle/>
        <a:p>
          <a:endParaRPr lang="en-US"/>
        </a:p>
      </dgm:t>
    </dgm:pt>
    <dgm:pt modelId="{28E86E95-BEA3-4A84-9896-433E2E62BCCC}" type="sibTrans" cxnId="{235193D5-69FE-4F6B-B31E-08F7D75E39FC}">
      <dgm:prSet/>
      <dgm:spPr/>
      <dgm:t>
        <a:bodyPr/>
        <a:lstStyle/>
        <a:p>
          <a:endParaRPr lang="en-US"/>
        </a:p>
      </dgm:t>
    </dgm:pt>
    <dgm:pt modelId="{BDE82BBB-9564-42DF-9D78-8AB20BBBDF6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Spectrum Free with license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B4E6FD2-A632-47B5-8056-627DBACC7481}" type="parTrans" cxnId="{AD2844C3-ADA7-4490-B99D-6BA46E9FF51A}">
      <dgm:prSet/>
      <dgm:spPr/>
      <dgm:t>
        <a:bodyPr/>
        <a:lstStyle/>
        <a:p>
          <a:endParaRPr lang="en-US"/>
        </a:p>
      </dgm:t>
    </dgm:pt>
    <dgm:pt modelId="{1C80604E-F146-47B2-AA14-53D98510CA34}" type="sibTrans" cxnId="{AD2844C3-ADA7-4490-B99D-6BA46E9FF51A}">
      <dgm:prSet/>
      <dgm:spPr/>
      <dgm:t>
        <a:bodyPr/>
        <a:lstStyle/>
        <a:p>
          <a:endParaRPr lang="en-US"/>
        </a:p>
      </dgm:t>
    </dgm:pt>
    <dgm:pt modelId="{53812E17-AE44-4CCC-8C0A-0A7AD488A27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</a:t>
          </a:r>
          <a:r>
            <a:rPr lang="en-US" baseline="30000" dirty="0" smtClean="0">
              <a:latin typeface="Franklin Gothic Medium Cond" panose="020B0606030402020204" pitchFamily="34" charset="0"/>
            </a:rPr>
            <a:t>st</a:t>
          </a:r>
          <a:r>
            <a:rPr lang="en-US" dirty="0" smtClean="0">
              <a:latin typeface="Franklin Gothic Medium Cond" panose="020B0606030402020204" pitchFamily="34" charset="0"/>
            </a:rPr>
            <a:t> come 1</a:t>
          </a:r>
          <a:r>
            <a:rPr lang="en-US" baseline="30000" dirty="0" smtClean="0">
              <a:latin typeface="Franklin Gothic Medium Cond" panose="020B0606030402020204" pitchFamily="34" charset="0"/>
            </a:rPr>
            <a:t>st</a:t>
          </a:r>
          <a:r>
            <a:rPr lang="en-US" dirty="0" smtClean="0">
              <a:latin typeface="Franklin Gothic Medium Cond" panose="020B0606030402020204" pitchFamily="34" charset="0"/>
            </a:rPr>
            <a:t> serve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696FFA4-C600-44A7-A221-1F488B1C7C76}" type="parTrans" cxnId="{95DA23B6-3985-4995-A771-3B66D4021EC5}">
      <dgm:prSet/>
      <dgm:spPr/>
      <dgm:t>
        <a:bodyPr/>
        <a:lstStyle/>
        <a:p>
          <a:endParaRPr lang="en-US"/>
        </a:p>
      </dgm:t>
    </dgm:pt>
    <dgm:pt modelId="{2186DE90-B7F9-43D9-A9EF-FFE34756F769}" type="sibTrans" cxnId="{95DA23B6-3985-4995-A771-3B66D4021EC5}">
      <dgm:prSet/>
      <dgm:spPr/>
      <dgm:t>
        <a:bodyPr/>
        <a:lstStyle/>
        <a:p>
          <a:endParaRPr lang="en-US"/>
        </a:p>
      </dgm:t>
    </dgm:pt>
    <dgm:pt modelId="{36AFC351-908B-4CEF-83CF-F4EF6D796001}" type="pres">
      <dgm:prSet presAssocID="{B4E3F67E-FAE4-4128-B08E-5DC486356F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2FCCB-622B-4C51-A5D9-94DD2BFB9625}" type="pres">
      <dgm:prSet presAssocID="{741D6076-40F0-4C4F-B52F-18D6BA7AEE38}" presName="hierRoot1" presStyleCnt="0"/>
      <dgm:spPr/>
    </dgm:pt>
    <dgm:pt modelId="{AC4D0B53-08D9-438F-8D5C-FE7D9DFB044B}" type="pres">
      <dgm:prSet presAssocID="{741D6076-40F0-4C4F-B52F-18D6BA7AEE38}" presName="composite" presStyleCnt="0"/>
      <dgm:spPr/>
    </dgm:pt>
    <dgm:pt modelId="{C1D5FE32-5C3D-4C78-B140-1FF46B3D51B2}" type="pres">
      <dgm:prSet presAssocID="{741D6076-40F0-4C4F-B52F-18D6BA7AEE38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CFD86C5-FAA4-41A4-88C6-C2DF12CB3007}" type="pres">
      <dgm:prSet presAssocID="{741D6076-40F0-4C4F-B52F-18D6BA7AEE38}" presName="text" presStyleLbl="revTx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621B1-92E5-48C3-B733-826AECE2E966}" type="pres">
      <dgm:prSet presAssocID="{741D6076-40F0-4C4F-B52F-18D6BA7AEE38}" presName="hierChild2" presStyleCnt="0"/>
      <dgm:spPr/>
    </dgm:pt>
    <dgm:pt modelId="{17C428FB-B3C0-48BE-B888-EB56F3F07941}" type="pres">
      <dgm:prSet presAssocID="{B83B5DC4-D050-4026-B64A-FC6903983D7F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FC3C2A8-7CDC-43CE-956E-DD1EF5DCE97B}" type="pres">
      <dgm:prSet presAssocID="{FCBF0558-7A35-4A26-A37C-F84D62FA66E9}" presName="hierRoot2" presStyleCnt="0"/>
      <dgm:spPr/>
    </dgm:pt>
    <dgm:pt modelId="{C8F2C7B9-756A-4307-A488-A2258C5EDB34}" type="pres">
      <dgm:prSet presAssocID="{FCBF0558-7A35-4A26-A37C-F84D62FA66E9}" presName="composite2" presStyleCnt="0"/>
      <dgm:spPr/>
    </dgm:pt>
    <dgm:pt modelId="{8E6DE3C0-BD02-4C29-BAA7-B2A28EB5C78D}" type="pres">
      <dgm:prSet presAssocID="{FCBF0558-7A35-4A26-A37C-F84D62FA66E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A753EA7-BF2E-43B6-9174-53F615FA845F}" type="pres">
      <dgm:prSet presAssocID="{FCBF0558-7A35-4A26-A37C-F84D62FA66E9}" presName="text2" presStyleLbl="revTx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F69643-35C4-4F22-A6EA-CA9964B75874}" type="pres">
      <dgm:prSet presAssocID="{FCBF0558-7A35-4A26-A37C-F84D62FA66E9}" presName="hierChild3" presStyleCnt="0"/>
      <dgm:spPr/>
    </dgm:pt>
    <dgm:pt modelId="{BD0A4713-CBF6-409D-9D8B-876DF200CE19}" type="pres">
      <dgm:prSet presAssocID="{A696FFA4-C600-44A7-A221-1F488B1C7C76}" presName="Name17" presStyleLbl="parChTrans1D3" presStyleIdx="0" presStyleCnt="1"/>
      <dgm:spPr/>
      <dgm:t>
        <a:bodyPr/>
        <a:lstStyle/>
        <a:p>
          <a:endParaRPr lang="en-US"/>
        </a:p>
      </dgm:t>
    </dgm:pt>
    <dgm:pt modelId="{428D309A-AABD-4297-8AC2-702DD7121807}" type="pres">
      <dgm:prSet presAssocID="{53812E17-AE44-4CCC-8C0A-0A7AD488A27A}" presName="hierRoot3" presStyleCnt="0"/>
      <dgm:spPr/>
    </dgm:pt>
    <dgm:pt modelId="{1EB0C624-3C5A-4C81-93DC-102C07A1A667}" type="pres">
      <dgm:prSet presAssocID="{53812E17-AE44-4CCC-8C0A-0A7AD488A27A}" presName="composite3" presStyleCnt="0"/>
      <dgm:spPr/>
    </dgm:pt>
    <dgm:pt modelId="{9891496B-95FA-44C3-ABA9-937D059503D3}" type="pres">
      <dgm:prSet presAssocID="{53812E17-AE44-4CCC-8C0A-0A7AD488A27A}" presName="image3" presStyleLbl="node3" presStyleIdx="0" presStyleCnt="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278E8A4-AE13-4BCC-897D-246BE6E262D7}" type="pres">
      <dgm:prSet presAssocID="{53812E17-AE44-4CCC-8C0A-0A7AD488A27A}" presName="text3" presStyleLbl="revTx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DAC848-48F4-4734-AE9D-4FAB5ED03A0F}" type="pres">
      <dgm:prSet presAssocID="{53812E17-AE44-4CCC-8C0A-0A7AD488A27A}" presName="hierChild4" presStyleCnt="0"/>
      <dgm:spPr/>
    </dgm:pt>
    <dgm:pt modelId="{0973522F-36BE-4146-999D-70C5EFA39207}" type="pres">
      <dgm:prSet presAssocID="{BB4E6FD2-A632-47B5-8056-627DBACC7481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5D2D4FD-91F8-4EC9-804F-B19BA746FDB4}" type="pres">
      <dgm:prSet presAssocID="{BDE82BBB-9564-42DF-9D78-8AB20BBBDF6E}" presName="hierRoot2" presStyleCnt="0"/>
      <dgm:spPr/>
    </dgm:pt>
    <dgm:pt modelId="{A738291F-75AD-41C1-ABE7-FD66E4DBB16D}" type="pres">
      <dgm:prSet presAssocID="{BDE82BBB-9564-42DF-9D78-8AB20BBBDF6E}" presName="composite2" presStyleCnt="0"/>
      <dgm:spPr/>
    </dgm:pt>
    <dgm:pt modelId="{3212DFEA-4E79-4615-91DB-615CD9B69DCB}" type="pres">
      <dgm:prSet presAssocID="{BDE82BBB-9564-42DF-9D78-8AB20BBBDF6E}" presName="image2" presStyleLbl="node2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1ACA050A-96BC-48E7-8F55-A48F9916581F}" type="pres">
      <dgm:prSet presAssocID="{BDE82BBB-9564-42DF-9D78-8AB20BBBDF6E}" presName="text2" presStyleLbl="revTx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F43F3A-FAFC-45E9-B4CB-9397B95FB01F}" type="pres">
      <dgm:prSet presAssocID="{BDE82BBB-9564-42DF-9D78-8AB20BBBDF6E}" presName="hierChild3" presStyleCnt="0"/>
      <dgm:spPr/>
    </dgm:pt>
  </dgm:ptLst>
  <dgm:cxnLst>
    <dgm:cxn modelId="{235193D5-69FE-4F6B-B31E-08F7D75E39FC}" srcId="{741D6076-40F0-4C4F-B52F-18D6BA7AEE38}" destId="{FCBF0558-7A35-4A26-A37C-F84D62FA66E9}" srcOrd="0" destOrd="0" parTransId="{B83B5DC4-D050-4026-B64A-FC6903983D7F}" sibTransId="{28E86E95-BEA3-4A84-9896-433E2E62BCCC}"/>
    <dgm:cxn modelId="{95DA23B6-3985-4995-A771-3B66D4021EC5}" srcId="{FCBF0558-7A35-4A26-A37C-F84D62FA66E9}" destId="{53812E17-AE44-4CCC-8C0A-0A7AD488A27A}" srcOrd="0" destOrd="0" parTransId="{A696FFA4-C600-44A7-A221-1F488B1C7C76}" sibTransId="{2186DE90-B7F9-43D9-A9EF-FFE34756F769}"/>
    <dgm:cxn modelId="{95EB781C-6D32-44D2-94D6-00D94BDBEED2}" type="presOf" srcId="{BB4E6FD2-A632-47B5-8056-627DBACC7481}" destId="{0973522F-36BE-4146-999D-70C5EFA39207}" srcOrd="0" destOrd="0" presId="urn:microsoft.com/office/officeart/2009/layout/CirclePictureHierarchy"/>
    <dgm:cxn modelId="{0F38D06D-DBAC-460F-8CB9-28487D33638B}" type="presOf" srcId="{53812E17-AE44-4CCC-8C0A-0A7AD488A27A}" destId="{8278E8A4-AE13-4BCC-897D-246BE6E262D7}" srcOrd="0" destOrd="0" presId="urn:microsoft.com/office/officeart/2009/layout/CirclePictureHierarchy"/>
    <dgm:cxn modelId="{690D0755-2602-40DE-948D-30D3FA8A26B9}" type="presOf" srcId="{741D6076-40F0-4C4F-B52F-18D6BA7AEE38}" destId="{4CFD86C5-FAA4-41A4-88C6-C2DF12CB3007}" srcOrd="0" destOrd="0" presId="urn:microsoft.com/office/officeart/2009/layout/CirclePictureHierarchy"/>
    <dgm:cxn modelId="{08BD6C69-3C03-468F-BC2C-FA6899093DE8}" type="presOf" srcId="{B83B5DC4-D050-4026-B64A-FC6903983D7F}" destId="{17C428FB-B3C0-48BE-B888-EB56F3F07941}" srcOrd="0" destOrd="0" presId="urn:microsoft.com/office/officeart/2009/layout/CirclePictureHierarchy"/>
    <dgm:cxn modelId="{D0C92793-9558-4C0E-AAF6-F95805346B82}" type="presOf" srcId="{A696FFA4-C600-44A7-A221-1F488B1C7C76}" destId="{BD0A4713-CBF6-409D-9D8B-876DF200CE19}" srcOrd="0" destOrd="0" presId="urn:microsoft.com/office/officeart/2009/layout/CirclePictureHierarchy"/>
    <dgm:cxn modelId="{ED2AC659-BF27-4DDE-971D-1A4077DA7D0A}" type="presOf" srcId="{B4E3F67E-FAE4-4128-B08E-5DC486356F75}" destId="{36AFC351-908B-4CEF-83CF-F4EF6D796001}" srcOrd="0" destOrd="0" presId="urn:microsoft.com/office/officeart/2009/layout/CirclePictureHierarchy"/>
    <dgm:cxn modelId="{625DE600-7320-4A06-B237-79EC29CB12A5}" srcId="{B4E3F67E-FAE4-4128-B08E-5DC486356F75}" destId="{741D6076-40F0-4C4F-B52F-18D6BA7AEE38}" srcOrd="0" destOrd="0" parTransId="{A1902E12-CDDF-4C8C-A849-ED5BDB277F52}" sibTransId="{02911A76-51E8-4FCE-B34F-93A09E6EDF24}"/>
    <dgm:cxn modelId="{A6CCAEA6-06F9-46C7-954F-B103C05C6C3D}" type="presOf" srcId="{FCBF0558-7A35-4A26-A37C-F84D62FA66E9}" destId="{1A753EA7-BF2E-43B6-9174-53F615FA845F}" srcOrd="0" destOrd="0" presId="urn:microsoft.com/office/officeart/2009/layout/CirclePictureHierarchy"/>
    <dgm:cxn modelId="{2CD18D88-168A-4E05-A3D4-2A420EFF8E74}" type="presOf" srcId="{BDE82BBB-9564-42DF-9D78-8AB20BBBDF6E}" destId="{1ACA050A-96BC-48E7-8F55-A48F9916581F}" srcOrd="0" destOrd="0" presId="urn:microsoft.com/office/officeart/2009/layout/CirclePictureHierarchy"/>
    <dgm:cxn modelId="{AD2844C3-ADA7-4490-B99D-6BA46E9FF51A}" srcId="{741D6076-40F0-4C4F-B52F-18D6BA7AEE38}" destId="{BDE82BBB-9564-42DF-9D78-8AB20BBBDF6E}" srcOrd="1" destOrd="0" parTransId="{BB4E6FD2-A632-47B5-8056-627DBACC7481}" sibTransId="{1C80604E-F146-47B2-AA14-53D98510CA34}"/>
    <dgm:cxn modelId="{BA9B9C77-A108-418D-AB11-1A68ED1B710E}" type="presParOf" srcId="{36AFC351-908B-4CEF-83CF-F4EF6D796001}" destId="{0F22FCCB-622B-4C51-A5D9-94DD2BFB9625}" srcOrd="0" destOrd="0" presId="urn:microsoft.com/office/officeart/2009/layout/CirclePictureHierarchy"/>
    <dgm:cxn modelId="{367E9F0F-7E28-41EB-A2B3-FCD097A15DE0}" type="presParOf" srcId="{0F22FCCB-622B-4C51-A5D9-94DD2BFB9625}" destId="{AC4D0B53-08D9-438F-8D5C-FE7D9DFB044B}" srcOrd="0" destOrd="0" presId="urn:microsoft.com/office/officeart/2009/layout/CirclePictureHierarchy"/>
    <dgm:cxn modelId="{82364E74-EB4C-4BEA-94B3-09AC0CD1AAAC}" type="presParOf" srcId="{AC4D0B53-08D9-438F-8D5C-FE7D9DFB044B}" destId="{C1D5FE32-5C3D-4C78-B140-1FF46B3D51B2}" srcOrd="0" destOrd="0" presId="urn:microsoft.com/office/officeart/2009/layout/CirclePictureHierarchy"/>
    <dgm:cxn modelId="{922AA29A-4CD3-474E-9347-50FB49CE1C3D}" type="presParOf" srcId="{AC4D0B53-08D9-438F-8D5C-FE7D9DFB044B}" destId="{4CFD86C5-FAA4-41A4-88C6-C2DF12CB3007}" srcOrd="1" destOrd="0" presId="urn:microsoft.com/office/officeart/2009/layout/CirclePictureHierarchy"/>
    <dgm:cxn modelId="{0DD68E00-5127-4A7E-8614-A146A8BEE257}" type="presParOf" srcId="{0F22FCCB-622B-4C51-A5D9-94DD2BFB9625}" destId="{5A6621B1-92E5-48C3-B733-826AECE2E966}" srcOrd="1" destOrd="0" presId="urn:microsoft.com/office/officeart/2009/layout/CirclePictureHierarchy"/>
    <dgm:cxn modelId="{4BF70F2C-2011-41A2-AC17-C55B30D84694}" type="presParOf" srcId="{5A6621B1-92E5-48C3-B733-826AECE2E966}" destId="{17C428FB-B3C0-48BE-B888-EB56F3F07941}" srcOrd="0" destOrd="0" presId="urn:microsoft.com/office/officeart/2009/layout/CirclePictureHierarchy"/>
    <dgm:cxn modelId="{ABF33763-D651-41E2-870A-AD0970CBAB23}" type="presParOf" srcId="{5A6621B1-92E5-48C3-B733-826AECE2E966}" destId="{AFC3C2A8-7CDC-43CE-956E-DD1EF5DCE97B}" srcOrd="1" destOrd="0" presId="urn:microsoft.com/office/officeart/2009/layout/CirclePictureHierarchy"/>
    <dgm:cxn modelId="{31AB4A82-4914-4976-8A1F-70EF26F99AAC}" type="presParOf" srcId="{AFC3C2A8-7CDC-43CE-956E-DD1EF5DCE97B}" destId="{C8F2C7B9-756A-4307-A488-A2258C5EDB34}" srcOrd="0" destOrd="0" presId="urn:microsoft.com/office/officeart/2009/layout/CirclePictureHierarchy"/>
    <dgm:cxn modelId="{0C0A9524-329C-4470-9055-99B71507D877}" type="presParOf" srcId="{C8F2C7B9-756A-4307-A488-A2258C5EDB34}" destId="{8E6DE3C0-BD02-4C29-BAA7-B2A28EB5C78D}" srcOrd="0" destOrd="0" presId="urn:microsoft.com/office/officeart/2009/layout/CirclePictureHierarchy"/>
    <dgm:cxn modelId="{9F0CC75F-6670-4CE5-8219-EB233A4C33ED}" type="presParOf" srcId="{C8F2C7B9-756A-4307-A488-A2258C5EDB34}" destId="{1A753EA7-BF2E-43B6-9174-53F615FA845F}" srcOrd="1" destOrd="0" presId="urn:microsoft.com/office/officeart/2009/layout/CirclePictureHierarchy"/>
    <dgm:cxn modelId="{0F09F10E-97EB-46B2-B337-63417625CEFA}" type="presParOf" srcId="{AFC3C2A8-7CDC-43CE-956E-DD1EF5DCE97B}" destId="{56F69643-35C4-4F22-A6EA-CA9964B75874}" srcOrd="1" destOrd="0" presId="urn:microsoft.com/office/officeart/2009/layout/CirclePictureHierarchy"/>
    <dgm:cxn modelId="{32607860-A582-4F17-A17E-E35B101F8C32}" type="presParOf" srcId="{56F69643-35C4-4F22-A6EA-CA9964B75874}" destId="{BD0A4713-CBF6-409D-9D8B-876DF200CE19}" srcOrd="0" destOrd="0" presId="urn:microsoft.com/office/officeart/2009/layout/CirclePictureHierarchy"/>
    <dgm:cxn modelId="{D4421874-13ED-4CF4-8EBC-6ECD0BE55E32}" type="presParOf" srcId="{56F69643-35C4-4F22-A6EA-CA9964B75874}" destId="{428D309A-AABD-4297-8AC2-702DD7121807}" srcOrd="1" destOrd="0" presId="urn:microsoft.com/office/officeart/2009/layout/CirclePictureHierarchy"/>
    <dgm:cxn modelId="{ADDAE541-EFEF-4E97-9B70-A5B61F9B60F8}" type="presParOf" srcId="{428D309A-AABD-4297-8AC2-702DD7121807}" destId="{1EB0C624-3C5A-4C81-93DC-102C07A1A667}" srcOrd="0" destOrd="0" presId="urn:microsoft.com/office/officeart/2009/layout/CirclePictureHierarchy"/>
    <dgm:cxn modelId="{4A79AEF3-EB9D-49C6-8B9A-482F2947C3F7}" type="presParOf" srcId="{1EB0C624-3C5A-4C81-93DC-102C07A1A667}" destId="{9891496B-95FA-44C3-ABA9-937D059503D3}" srcOrd="0" destOrd="0" presId="urn:microsoft.com/office/officeart/2009/layout/CirclePictureHierarchy"/>
    <dgm:cxn modelId="{F7016C32-8A27-483E-AF2F-649DF6AC2632}" type="presParOf" srcId="{1EB0C624-3C5A-4C81-93DC-102C07A1A667}" destId="{8278E8A4-AE13-4BCC-897D-246BE6E262D7}" srcOrd="1" destOrd="0" presId="urn:microsoft.com/office/officeart/2009/layout/CirclePictureHierarchy"/>
    <dgm:cxn modelId="{FE05E926-C579-4383-9021-61421AF1D3C5}" type="presParOf" srcId="{428D309A-AABD-4297-8AC2-702DD7121807}" destId="{34DAC848-48F4-4734-AE9D-4FAB5ED03A0F}" srcOrd="1" destOrd="0" presId="urn:microsoft.com/office/officeart/2009/layout/CirclePictureHierarchy"/>
    <dgm:cxn modelId="{2C7D962D-F958-42FB-8011-859382F60AE3}" type="presParOf" srcId="{5A6621B1-92E5-48C3-B733-826AECE2E966}" destId="{0973522F-36BE-4146-999D-70C5EFA39207}" srcOrd="2" destOrd="0" presId="urn:microsoft.com/office/officeart/2009/layout/CirclePictureHierarchy"/>
    <dgm:cxn modelId="{BF2509DC-F8DF-4345-8C6F-6440A65658A2}" type="presParOf" srcId="{5A6621B1-92E5-48C3-B733-826AECE2E966}" destId="{15D2D4FD-91F8-4EC9-804F-B19BA746FDB4}" srcOrd="3" destOrd="0" presId="urn:microsoft.com/office/officeart/2009/layout/CirclePictureHierarchy"/>
    <dgm:cxn modelId="{83D1925C-1C44-4003-9F7D-28C5B56A100C}" type="presParOf" srcId="{15D2D4FD-91F8-4EC9-804F-B19BA746FDB4}" destId="{A738291F-75AD-41C1-ABE7-FD66E4DBB16D}" srcOrd="0" destOrd="0" presId="urn:microsoft.com/office/officeart/2009/layout/CirclePictureHierarchy"/>
    <dgm:cxn modelId="{3CC74CE1-8BF8-4280-99F5-EBF397599886}" type="presParOf" srcId="{A738291F-75AD-41C1-ABE7-FD66E4DBB16D}" destId="{3212DFEA-4E79-4615-91DB-615CD9B69DCB}" srcOrd="0" destOrd="0" presId="urn:microsoft.com/office/officeart/2009/layout/CirclePictureHierarchy"/>
    <dgm:cxn modelId="{F0A46B46-C151-46C1-BBBD-2AB58F5649E5}" type="presParOf" srcId="{A738291F-75AD-41C1-ABE7-FD66E4DBB16D}" destId="{1ACA050A-96BC-48E7-8F55-A48F9916581F}" srcOrd="1" destOrd="0" presId="urn:microsoft.com/office/officeart/2009/layout/CirclePictureHierarchy"/>
    <dgm:cxn modelId="{0BAB7C7F-50CF-4C7C-9616-EC111615FFB2}" type="presParOf" srcId="{15D2D4FD-91F8-4EC9-804F-B19BA746FDB4}" destId="{E6F43F3A-FAFC-45E9-B4CB-9397B95FB01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AEDF92-F110-4BFD-AFFF-A8FD7A242F82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4477BA1-D9E2-4B6A-AACE-49A5BDE0857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Swan (Shahid </a:t>
          </a:r>
          <a:r>
            <a:rPr lang="en-US" dirty="0" err="1" smtClean="0">
              <a:latin typeface="Franklin Gothic Medium Cond" panose="020B0606030402020204" pitchFamily="34" charset="0"/>
            </a:rPr>
            <a:t>Balwa</a:t>
          </a:r>
          <a:r>
            <a:rPr lang="en-US" dirty="0" smtClean="0">
              <a:latin typeface="Franklin Gothic Medium Cond" panose="020B0606030402020204" pitchFamily="34" charset="0"/>
            </a:rPr>
            <a:t>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B18204E-19BF-409D-8058-2393D0ED548A}" type="parTrans" cxnId="{5E11E1B0-3587-4065-94E6-DF3DF25C571E}">
      <dgm:prSet/>
      <dgm:spPr/>
      <dgm:t>
        <a:bodyPr/>
        <a:lstStyle/>
        <a:p>
          <a:endParaRPr lang="en-US"/>
        </a:p>
      </dgm:t>
    </dgm:pt>
    <dgm:pt modelId="{9CFCD4A8-EA70-4BE1-B512-4C027C575A6B}" type="sibTrans" cxnId="{5E11E1B0-3587-4065-94E6-DF3DF25C571E}">
      <dgm:prSet/>
      <dgm:spPr/>
      <dgm:t>
        <a:bodyPr/>
        <a:lstStyle/>
        <a:p>
          <a:endParaRPr lang="en-US"/>
        </a:p>
      </dgm:t>
    </dgm:pt>
    <dgm:pt modelId="{5356F2AF-9247-4D14-9F6B-41D96658FAF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Bought 1500 cr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B1930A2-2FC8-4422-96BA-1B294E409EA9}" type="parTrans" cxnId="{DC8AE26F-7A9B-484C-B4FD-61F1942C9612}">
      <dgm:prSet/>
      <dgm:spPr/>
      <dgm:t>
        <a:bodyPr/>
        <a:lstStyle/>
        <a:p>
          <a:endParaRPr lang="en-US"/>
        </a:p>
      </dgm:t>
    </dgm:pt>
    <dgm:pt modelId="{E2EDCCDB-7040-4706-A7FD-E45D41A1CD4E}" type="sibTrans" cxnId="{DC8AE26F-7A9B-484C-B4FD-61F1942C9612}">
      <dgm:prSet/>
      <dgm:spPr/>
      <dgm:t>
        <a:bodyPr/>
        <a:lstStyle/>
        <a:p>
          <a:endParaRPr lang="en-US"/>
        </a:p>
      </dgm:t>
    </dgm:pt>
    <dgm:pt modelId="{D9B34AAB-8C00-43D3-8433-9582CC90BF2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Sold to </a:t>
          </a:r>
          <a:r>
            <a:rPr lang="en-US" dirty="0" err="1" smtClean="0">
              <a:latin typeface="Franklin Gothic Medium Cond" panose="020B0606030402020204" pitchFamily="34" charset="0"/>
            </a:rPr>
            <a:t>Eitsalat</a:t>
          </a:r>
          <a:r>
            <a:rPr lang="en-US" dirty="0" smtClean="0">
              <a:latin typeface="Franklin Gothic Medium Cond" panose="020B0606030402020204" pitchFamily="34" charset="0"/>
            </a:rPr>
            <a:t> @6000 cr.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CBDAD72-5A88-4BF4-9DBF-817DB1F496BB}" type="parTrans" cxnId="{86840028-2AD2-4829-A731-6CD45875E047}">
      <dgm:prSet/>
      <dgm:spPr/>
      <dgm:t>
        <a:bodyPr/>
        <a:lstStyle/>
        <a:p>
          <a:endParaRPr lang="en-US"/>
        </a:p>
      </dgm:t>
    </dgm:pt>
    <dgm:pt modelId="{0A90EABD-888A-41C5-B159-E802FF9C06AF}" type="sibTrans" cxnId="{86840028-2AD2-4829-A731-6CD45875E047}">
      <dgm:prSet/>
      <dgm:spPr/>
      <dgm:t>
        <a:bodyPr/>
        <a:lstStyle/>
        <a:p>
          <a:endParaRPr lang="en-US"/>
        </a:p>
      </dgm:t>
    </dgm:pt>
    <dgm:pt modelId="{24DD8356-C615-4807-96F7-1B1F61196A27}">
      <dgm:prSet phldrT="[Text]"/>
      <dgm:spPr/>
      <dgm:t>
        <a:bodyPr/>
        <a:lstStyle/>
        <a:p>
          <a:r>
            <a:rPr lang="en-US" dirty="0" err="1" smtClean="0">
              <a:latin typeface="Franklin Gothic Medium Cond" panose="020B0606030402020204" pitchFamily="34" charset="0"/>
            </a:rPr>
            <a:t>Unitech</a:t>
          </a:r>
          <a:r>
            <a:rPr lang="en-US" dirty="0" smtClean="0">
              <a:latin typeface="Franklin Gothic Medium Cond" panose="020B0606030402020204" pitchFamily="34" charset="0"/>
            </a:rPr>
            <a:t> (Sanjay Chandra)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F3AE872-3582-4C46-B8BB-8F3A414D4809}" type="parTrans" cxnId="{FE7F7F4B-8C99-439A-B9ED-629FCD0FA71D}">
      <dgm:prSet/>
      <dgm:spPr/>
      <dgm:t>
        <a:bodyPr/>
        <a:lstStyle/>
        <a:p>
          <a:endParaRPr lang="en-US"/>
        </a:p>
      </dgm:t>
    </dgm:pt>
    <dgm:pt modelId="{B1C94034-A42D-442F-9576-66A90B5B641D}" type="sibTrans" cxnId="{FE7F7F4B-8C99-439A-B9ED-629FCD0FA71D}">
      <dgm:prSet/>
      <dgm:spPr/>
      <dgm:t>
        <a:bodyPr/>
        <a:lstStyle/>
        <a:p>
          <a:endParaRPr lang="en-US"/>
        </a:p>
      </dgm:t>
    </dgm:pt>
    <dgm:pt modelId="{F47E50DB-7D8C-42BC-B1EE-6F7FF92C4CF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Rs.1600 cr.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25C12B4-A9E4-45CC-87C0-71AEBEAFF256}" type="parTrans" cxnId="{F753ADA2-6F70-477D-924F-5B2ABD49A743}">
      <dgm:prSet/>
      <dgm:spPr/>
      <dgm:t>
        <a:bodyPr/>
        <a:lstStyle/>
        <a:p>
          <a:endParaRPr lang="en-US"/>
        </a:p>
      </dgm:t>
    </dgm:pt>
    <dgm:pt modelId="{1AD0E393-7392-46A1-AE0F-5B6FE541F600}" type="sibTrans" cxnId="{F753ADA2-6F70-477D-924F-5B2ABD49A743}">
      <dgm:prSet/>
      <dgm:spPr/>
      <dgm:t>
        <a:bodyPr/>
        <a:lstStyle/>
        <a:p>
          <a:endParaRPr lang="en-US"/>
        </a:p>
      </dgm:t>
    </dgm:pt>
    <dgm:pt modelId="{09E44023-5314-4A73-BCED-75E39FEEFE3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Rs. 6200 cr. To Telenor (Norway)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046C63B-B20C-45A4-9235-C77FD34A125C}" type="parTrans" cxnId="{F12C27AF-1CAD-4ED8-A263-B7CE42F80F23}">
      <dgm:prSet/>
      <dgm:spPr/>
    </dgm:pt>
    <dgm:pt modelId="{F9E29E9A-87D9-427D-BDDC-3E980DB5DE08}" type="sibTrans" cxnId="{F12C27AF-1CAD-4ED8-A263-B7CE42F80F23}">
      <dgm:prSet/>
      <dgm:spPr/>
    </dgm:pt>
    <dgm:pt modelId="{8F480F63-1594-4515-A1F5-26503E3099FE}" type="pres">
      <dgm:prSet presAssocID="{78AEDF92-F110-4BFD-AFFF-A8FD7A242F8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F7E28B-6586-4EBA-9288-8000FC6419A5}" type="pres">
      <dgm:prSet presAssocID="{F4477BA1-D9E2-4B6A-AACE-49A5BDE0857C}" presName="comp" presStyleCnt="0"/>
      <dgm:spPr/>
    </dgm:pt>
    <dgm:pt modelId="{0B8DD056-8B88-4BE1-B2C3-3E10DF6C77EB}" type="pres">
      <dgm:prSet presAssocID="{F4477BA1-D9E2-4B6A-AACE-49A5BDE0857C}" presName="box" presStyleLbl="node1" presStyleIdx="0" presStyleCnt="2"/>
      <dgm:spPr/>
      <dgm:t>
        <a:bodyPr/>
        <a:lstStyle/>
        <a:p>
          <a:endParaRPr lang="en-US"/>
        </a:p>
      </dgm:t>
    </dgm:pt>
    <dgm:pt modelId="{81C75087-5F35-4E07-BFBF-4C7E95E6B59A}" type="pres">
      <dgm:prSet presAssocID="{F4477BA1-D9E2-4B6A-AACE-49A5BDE0857C}" presName="img" presStyleLbl="fgImgPlace1" presStyleIdx="0" presStyleCnt="2" custScaleX="7392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F87157F-F578-4A0C-B7C0-3AFB08FA4EE9}" type="pres">
      <dgm:prSet presAssocID="{F4477BA1-D9E2-4B6A-AACE-49A5BDE0857C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E2C7E-B2B5-4DBE-A17C-84F9554AD9DF}" type="pres">
      <dgm:prSet presAssocID="{9CFCD4A8-EA70-4BE1-B512-4C027C575A6B}" presName="spacer" presStyleCnt="0"/>
      <dgm:spPr/>
    </dgm:pt>
    <dgm:pt modelId="{02226BF8-7418-45B9-9386-BCCD97BFC31B}" type="pres">
      <dgm:prSet presAssocID="{24DD8356-C615-4807-96F7-1B1F61196A27}" presName="comp" presStyleCnt="0"/>
      <dgm:spPr/>
    </dgm:pt>
    <dgm:pt modelId="{648662E2-3258-4D72-805B-DED112149B90}" type="pres">
      <dgm:prSet presAssocID="{24DD8356-C615-4807-96F7-1B1F61196A27}" presName="box" presStyleLbl="node1" presStyleIdx="1" presStyleCnt="2"/>
      <dgm:spPr/>
      <dgm:t>
        <a:bodyPr/>
        <a:lstStyle/>
        <a:p>
          <a:endParaRPr lang="en-US"/>
        </a:p>
      </dgm:t>
    </dgm:pt>
    <dgm:pt modelId="{525F98C7-1D42-487A-AB7B-C5FDC470D262}" type="pres">
      <dgm:prSet presAssocID="{24DD8356-C615-4807-96F7-1B1F61196A27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0EAC42-3C53-4CC3-A0FD-DE0F10B29AEE}" type="pres">
      <dgm:prSet presAssocID="{24DD8356-C615-4807-96F7-1B1F61196A27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D08B34-971C-415D-8BAB-A21B2800EAAE}" type="presOf" srcId="{24DD8356-C615-4807-96F7-1B1F61196A27}" destId="{010EAC42-3C53-4CC3-A0FD-DE0F10B29AEE}" srcOrd="1" destOrd="0" presId="urn:microsoft.com/office/officeart/2005/8/layout/vList4"/>
    <dgm:cxn modelId="{2A798959-CB5C-406B-AFF6-7A5C8D5C4D86}" type="presOf" srcId="{D9B34AAB-8C00-43D3-8433-9582CC90BF2B}" destId="{DF87157F-F578-4A0C-B7C0-3AFB08FA4EE9}" srcOrd="1" destOrd="2" presId="urn:microsoft.com/office/officeart/2005/8/layout/vList4"/>
    <dgm:cxn modelId="{86840028-2AD2-4829-A731-6CD45875E047}" srcId="{F4477BA1-D9E2-4B6A-AACE-49A5BDE0857C}" destId="{D9B34AAB-8C00-43D3-8433-9582CC90BF2B}" srcOrd="1" destOrd="0" parTransId="{9CBDAD72-5A88-4BF4-9DBF-817DB1F496BB}" sibTransId="{0A90EABD-888A-41C5-B159-E802FF9C06AF}"/>
    <dgm:cxn modelId="{371D9BAE-8817-4E5B-A491-714F5B92E641}" type="presOf" srcId="{F4477BA1-D9E2-4B6A-AACE-49A5BDE0857C}" destId="{0B8DD056-8B88-4BE1-B2C3-3E10DF6C77EB}" srcOrd="0" destOrd="0" presId="urn:microsoft.com/office/officeart/2005/8/layout/vList4"/>
    <dgm:cxn modelId="{CFE1EBA4-9646-46B0-9210-61455205ABF9}" type="presOf" srcId="{F47E50DB-7D8C-42BC-B1EE-6F7FF92C4CFA}" destId="{648662E2-3258-4D72-805B-DED112149B90}" srcOrd="0" destOrd="1" presId="urn:microsoft.com/office/officeart/2005/8/layout/vList4"/>
    <dgm:cxn modelId="{FE7F7F4B-8C99-439A-B9ED-629FCD0FA71D}" srcId="{78AEDF92-F110-4BFD-AFFF-A8FD7A242F82}" destId="{24DD8356-C615-4807-96F7-1B1F61196A27}" srcOrd="1" destOrd="0" parTransId="{BF3AE872-3582-4C46-B8BB-8F3A414D4809}" sibTransId="{B1C94034-A42D-442F-9576-66A90B5B641D}"/>
    <dgm:cxn modelId="{2B00FE61-3FFC-40F1-889D-C3D893368E69}" type="presOf" srcId="{09E44023-5314-4A73-BCED-75E39FEEFE39}" destId="{648662E2-3258-4D72-805B-DED112149B90}" srcOrd="0" destOrd="2" presId="urn:microsoft.com/office/officeart/2005/8/layout/vList4"/>
    <dgm:cxn modelId="{9FF5E882-E5C4-4523-B7EA-09C6454B2932}" type="presOf" srcId="{5356F2AF-9247-4D14-9F6B-41D96658FAF0}" destId="{DF87157F-F578-4A0C-B7C0-3AFB08FA4EE9}" srcOrd="1" destOrd="1" presId="urn:microsoft.com/office/officeart/2005/8/layout/vList4"/>
    <dgm:cxn modelId="{F753ADA2-6F70-477D-924F-5B2ABD49A743}" srcId="{24DD8356-C615-4807-96F7-1B1F61196A27}" destId="{F47E50DB-7D8C-42BC-B1EE-6F7FF92C4CFA}" srcOrd="0" destOrd="0" parTransId="{E25C12B4-A9E4-45CC-87C0-71AEBEAFF256}" sibTransId="{1AD0E393-7392-46A1-AE0F-5B6FE541F600}"/>
    <dgm:cxn modelId="{F12C27AF-1CAD-4ED8-A263-B7CE42F80F23}" srcId="{24DD8356-C615-4807-96F7-1B1F61196A27}" destId="{09E44023-5314-4A73-BCED-75E39FEEFE39}" srcOrd="1" destOrd="0" parTransId="{9046C63B-B20C-45A4-9235-C77FD34A125C}" sibTransId="{F9E29E9A-87D9-427D-BDDC-3E980DB5DE08}"/>
    <dgm:cxn modelId="{17613C9B-3FEE-41B5-A2A5-6866200D3D3E}" type="presOf" srcId="{09E44023-5314-4A73-BCED-75E39FEEFE39}" destId="{010EAC42-3C53-4CC3-A0FD-DE0F10B29AEE}" srcOrd="1" destOrd="2" presId="urn:microsoft.com/office/officeart/2005/8/layout/vList4"/>
    <dgm:cxn modelId="{1675CB8D-4493-4592-96C1-3228565BF9CF}" type="presOf" srcId="{5356F2AF-9247-4D14-9F6B-41D96658FAF0}" destId="{0B8DD056-8B88-4BE1-B2C3-3E10DF6C77EB}" srcOrd="0" destOrd="1" presId="urn:microsoft.com/office/officeart/2005/8/layout/vList4"/>
    <dgm:cxn modelId="{1946DF88-6100-40D2-ACA8-D4DA28FE7156}" type="presOf" srcId="{F47E50DB-7D8C-42BC-B1EE-6F7FF92C4CFA}" destId="{010EAC42-3C53-4CC3-A0FD-DE0F10B29AEE}" srcOrd="1" destOrd="1" presId="urn:microsoft.com/office/officeart/2005/8/layout/vList4"/>
    <dgm:cxn modelId="{5864F70A-B7C5-4513-82FE-E121213C1C8A}" type="presOf" srcId="{24DD8356-C615-4807-96F7-1B1F61196A27}" destId="{648662E2-3258-4D72-805B-DED112149B90}" srcOrd="0" destOrd="0" presId="urn:microsoft.com/office/officeart/2005/8/layout/vList4"/>
    <dgm:cxn modelId="{5E11E1B0-3587-4065-94E6-DF3DF25C571E}" srcId="{78AEDF92-F110-4BFD-AFFF-A8FD7A242F82}" destId="{F4477BA1-D9E2-4B6A-AACE-49A5BDE0857C}" srcOrd="0" destOrd="0" parTransId="{1B18204E-19BF-409D-8058-2393D0ED548A}" sibTransId="{9CFCD4A8-EA70-4BE1-B512-4C027C575A6B}"/>
    <dgm:cxn modelId="{EA8A2FF5-772A-4F18-8863-1FBC9ECE5485}" type="presOf" srcId="{F4477BA1-D9E2-4B6A-AACE-49A5BDE0857C}" destId="{DF87157F-F578-4A0C-B7C0-3AFB08FA4EE9}" srcOrd="1" destOrd="0" presId="urn:microsoft.com/office/officeart/2005/8/layout/vList4"/>
    <dgm:cxn modelId="{E4CB3CB8-7DD0-45F0-A432-22BFB597690B}" type="presOf" srcId="{D9B34AAB-8C00-43D3-8433-9582CC90BF2B}" destId="{0B8DD056-8B88-4BE1-B2C3-3E10DF6C77EB}" srcOrd="0" destOrd="2" presId="urn:microsoft.com/office/officeart/2005/8/layout/vList4"/>
    <dgm:cxn modelId="{943B766C-11B0-4665-9E4A-3E8C4F5EA4A4}" type="presOf" srcId="{78AEDF92-F110-4BFD-AFFF-A8FD7A242F82}" destId="{8F480F63-1594-4515-A1F5-26503E3099FE}" srcOrd="0" destOrd="0" presId="urn:microsoft.com/office/officeart/2005/8/layout/vList4"/>
    <dgm:cxn modelId="{DC8AE26F-7A9B-484C-B4FD-61F1942C9612}" srcId="{F4477BA1-D9E2-4B6A-AACE-49A5BDE0857C}" destId="{5356F2AF-9247-4D14-9F6B-41D96658FAF0}" srcOrd="0" destOrd="0" parTransId="{6B1930A2-2FC8-4422-96BA-1B294E409EA9}" sibTransId="{E2EDCCDB-7040-4706-A7FD-E45D41A1CD4E}"/>
    <dgm:cxn modelId="{632E7883-A316-45C3-B38E-132837D36244}" type="presParOf" srcId="{8F480F63-1594-4515-A1F5-26503E3099FE}" destId="{99F7E28B-6586-4EBA-9288-8000FC6419A5}" srcOrd="0" destOrd="0" presId="urn:microsoft.com/office/officeart/2005/8/layout/vList4"/>
    <dgm:cxn modelId="{5D65F21F-6D39-44F0-8338-796B169C7687}" type="presParOf" srcId="{99F7E28B-6586-4EBA-9288-8000FC6419A5}" destId="{0B8DD056-8B88-4BE1-B2C3-3E10DF6C77EB}" srcOrd="0" destOrd="0" presId="urn:microsoft.com/office/officeart/2005/8/layout/vList4"/>
    <dgm:cxn modelId="{6FA0413B-9F58-4D1F-AAA0-7F8A30915AD7}" type="presParOf" srcId="{99F7E28B-6586-4EBA-9288-8000FC6419A5}" destId="{81C75087-5F35-4E07-BFBF-4C7E95E6B59A}" srcOrd="1" destOrd="0" presId="urn:microsoft.com/office/officeart/2005/8/layout/vList4"/>
    <dgm:cxn modelId="{35761EF6-FDFA-49B6-B270-CB1D1EB867C0}" type="presParOf" srcId="{99F7E28B-6586-4EBA-9288-8000FC6419A5}" destId="{DF87157F-F578-4A0C-B7C0-3AFB08FA4EE9}" srcOrd="2" destOrd="0" presId="urn:microsoft.com/office/officeart/2005/8/layout/vList4"/>
    <dgm:cxn modelId="{671CF3DB-19C5-459A-A58C-8B1F45CB6D0C}" type="presParOf" srcId="{8F480F63-1594-4515-A1F5-26503E3099FE}" destId="{26EE2C7E-B2B5-4DBE-A17C-84F9554AD9DF}" srcOrd="1" destOrd="0" presId="urn:microsoft.com/office/officeart/2005/8/layout/vList4"/>
    <dgm:cxn modelId="{0240654D-E4DC-4DD2-B62D-19D9F5AE5F59}" type="presParOf" srcId="{8F480F63-1594-4515-A1F5-26503E3099FE}" destId="{02226BF8-7418-45B9-9386-BCCD97BFC31B}" srcOrd="2" destOrd="0" presId="urn:microsoft.com/office/officeart/2005/8/layout/vList4"/>
    <dgm:cxn modelId="{CE82186E-5193-47C5-9AC5-042D0DF6BE9D}" type="presParOf" srcId="{02226BF8-7418-45B9-9386-BCCD97BFC31B}" destId="{648662E2-3258-4D72-805B-DED112149B90}" srcOrd="0" destOrd="0" presId="urn:microsoft.com/office/officeart/2005/8/layout/vList4"/>
    <dgm:cxn modelId="{14752CE0-9110-4440-A72A-5A842109D259}" type="presParOf" srcId="{02226BF8-7418-45B9-9386-BCCD97BFC31B}" destId="{525F98C7-1D42-487A-AB7B-C5FDC470D262}" srcOrd="1" destOrd="0" presId="urn:microsoft.com/office/officeart/2005/8/layout/vList4"/>
    <dgm:cxn modelId="{C8FD8495-BE1C-47CD-87BC-CB73531CDDB8}" type="presParOf" srcId="{02226BF8-7418-45B9-9386-BCCD97BFC31B}" destId="{010EAC42-3C53-4CC3-A0FD-DE0F10B29AE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E3F67E-FAE4-4128-B08E-5DC486356F75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1D6076-40F0-4C4F-B52F-18D6BA7AEE3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Company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A1902E12-CDDF-4C8C-A849-ED5BDB277F52}" type="parTrans" cxnId="{625DE600-7320-4A06-B237-79EC29CB12A5}">
      <dgm:prSet/>
      <dgm:spPr/>
      <dgm:t>
        <a:bodyPr/>
        <a:lstStyle/>
        <a:p>
          <a:endParaRPr lang="en-US"/>
        </a:p>
      </dgm:t>
    </dgm:pt>
    <dgm:pt modelId="{02911A76-51E8-4FCE-B34F-93A09E6EDF24}" type="sibTrans" cxnId="{625DE600-7320-4A06-B237-79EC29CB12A5}">
      <dgm:prSet/>
      <dgm:spPr/>
      <dgm:t>
        <a:bodyPr/>
        <a:lstStyle/>
        <a:p>
          <a:endParaRPr lang="en-US"/>
        </a:p>
      </dgm:t>
    </dgm:pt>
    <dgm:pt modelId="{FCBF0558-7A35-4A26-A37C-F84D62FA66E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License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3B5DC4-D050-4026-B64A-FC6903983D7F}" type="parTrans" cxnId="{235193D5-69FE-4F6B-B31E-08F7D75E39FC}">
      <dgm:prSet/>
      <dgm:spPr/>
      <dgm:t>
        <a:bodyPr/>
        <a:lstStyle/>
        <a:p>
          <a:endParaRPr lang="en-US"/>
        </a:p>
      </dgm:t>
    </dgm:pt>
    <dgm:pt modelId="{28E86E95-BEA3-4A84-9896-433E2E62BCCC}" type="sibTrans" cxnId="{235193D5-69FE-4F6B-B31E-08F7D75E39FC}">
      <dgm:prSet/>
      <dgm:spPr/>
      <dgm:t>
        <a:bodyPr/>
        <a:lstStyle/>
        <a:p>
          <a:endParaRPr lang="en-US"/>
        </a:p>
      </dgm:t>
    </dgm:pt>
    <dgm:pt modelId="{BDE82BBB-9564-42DF-9D78-8AB20BBBDF6E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Buy separately for 22 circles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C80604E-F146-47B2-AA14-53D98510CA34}" type="sibTrans" cxnId="{AD2844C3-ADA7-4490-B99D-6BA46E9FF51A}">
      <dgm:prSet/>
      <dgm:spPr/>
      <dgm:t>
        <a:bodyPr/>
        <a:lstStyle/>
        <a:p>
          <a:endParaRPr lang="en-US"/>
        </a:p>
      </dgm:t>
    </dgm:pt>
    <dgm:pt modelId="{BB4E6FD2-A632-47B5-8056-627DBACC7481}" type="parTrans" cxnId="{AD2844C3-ADA7-4490-B99D-6BA46E9FF51A}">
      <dgm:prSet/>
      <dgm:spPr/>
      <dgm:t>
        <a:bodyPr/>
        <a:lstStyle/>
        <a:p>
          <a:endParaRPr lang="en-US"/>
        </a:p>
      </dgm:t>
    </dgm:pt>
    <dgm:pt modelId="{53812E17-AE44-4CCC-8C0A-0A7AD488A27A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Unified for 22 circle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2186DE90-B7F9-43D9-A9EF-FFE34756F769}" type="sibTrans" cxnId="{95DA23B6-3985-4995-A771-3B66D4021EC5}">
      <dgm:prSet/>
      <dgm:spPr/>
      <dgm:t>
        <a:bodyPr/>
        <a:lstStyle/>
        <a:p>
          <a:endParaRPr lang="en-US"/>
        </a:p>
      </dgm:t>
    </dgm:pt>
    <dgm:pt modelId="{A696FFA4-C600-44A7-A221-1F488B1C7C76}" type="parTrans" cxnId="{95DA23B6-3985-4995-A771-3B66D4021EC5}">
      <dgm:prSet/>
      <dgm:spPr/>
      <dgm:t>
        <a:bodyPr/>
        <a:lstStyle/>
        <a:p>
          <a:endParaRPr lang="en-US"/>
        </a:p>
      </dgm:t>
    </dgm:pt>
    <dgm:pt modelId="{0E91A1DF-D684-48F8-9C85-917E09053E1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Auction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D73A57-B083-466D-ADB9-7B489B212900}" type="parTrans" cxnId="{13ACE3D7-64DE-4F6D-92A5-75331DB2575B}">
      <dgm:prSet/>
      <dgm:spPr/>
      <dgm:t>
        <a:bodyPr/>
        <a:lstStyle/>
        <a:p>
          <a:endParaRPr lang="en-US"/>
        </a:p>
      </dgm:t>
    </dgm:pt>
    <dgm:pt modelId="{C3399430-7172-44B8-9BA7-B957A76316E5}" type="sibTrans" cxnId="{13ACE3D7-64DE-4F6D-92A5-75331DB2575B}">
      <dgm:prSet/>
      <dgm:spPr/>
      <dgm:t>
        <a:bodyPr/>
        <a:lstStyle/>
        <a:p>
          <a:endParaRPr lang="en-US"/>
        </a:p>
      </dgm:t>
    </dgm:pt>
    <dgm:pt modelId="{36AFC351-908B-4CEF-83CF-F4EF6D796001}" type="pres">
      <dgm:prSet presAssocID="{B4E3F67E-FAE4-4128-B08E-5DC486356F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2FCCB-622B-4C51-A5D9-94DD2BFB9625}" type="pres">
      <dgm:prSet presAssocID="{741D6076-40F0-4C4F-B52F-18D6BA7AEE38}" presName="hierRoot1" presStyleCnt="0"/>
      <dgm:spPr/>
    </dgm:pt>
    <dgm:pt modelId="{AC4D0B53-08D9-438F-8D5C-FE7D9DFB044B}" type="pres">
      <dgm:prSet presAssocID="{741D6076-40F0-4C4F-B52F-18D6BA7AEE38}" presName="composite" presStyleCnt="0"/>
      <dgm:spPr/>
    </dgm:pt>
    <dgm:pt modelId="{C1D5FE32-5C3D-4C78-B140-1FF46B3D51B2}" type="pres">
      <dgm:prSet presAssocID="{741D6076-40F0-4C4F-B52F-18D6BA7AEE38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CFD86C5-FAA4-41A4-88C6-C2DF12CB3007}" type="pres">
      <dgm:prSet presAssocID="{741D6076-40F0-4C4F-B52F-18D6BA7AEE38}" presName="text" presStyleLbl="revTx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621B1-92E5-48C3-B733-826AECE2E966}" type="pres">
      <dgm:prSet presAssocID="{741D6076-40F0-4C4F-B52F-18D6BA7AEE38}" presName="hierChild2" presStyleCnt="0"/>
      <dgm:spPr/>
    </dgm:pt>
    <dgm:pt modelId="{17C428FB-B3C0-48BE-B888-EB56F3F07941}" type="pres">
      <dgm:prSet presAssocID="{B83B5DC4-D050-4026-B64A-FC6903983D7F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FC3C2A8-7CDC-43CE-956E-DD1EF5DCE97B}" type="pres">
      <dgm:prSet presAssocID="{FCBF0558-7A35-4A26-A37C-F84D62FA66E9}" presName="hierRoot2" presStyleCnt="0"/>
      <dgm:spPr/>
    </dgm:pt>
    <dgm:pt modelId="{C8F2C7B9-756A-4307-A488-A2258C5EDB34}" type="pres">
      <dgm:prSet presAssocID="{FCBF0558-7A35-4A26-A37C-F84D62FA66E9}" presName="composite2" presStyleCnt="0"/>
      <dgm:spPr/>
    </dgm:pt>
    <dgm:pt modelId="{8E6DE3C0-BD02-4C29-BAA7-B2A28EB5C78D}" type="pres">
      <dgm:prSet presAssocID="{FCBF0558-7A35-4A26-A37C-F84D62FA66E9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A753EA7-BF2E-43B6-9174-53F615FA845F}" type="pres">
      <dgm:prSet presAssocID="{FCBF0558-7A35-4A26-A37C-F84D62FA66E9}" presName="text2" presStyleLbl="revTx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F69643-35C4-4F22-A6EA-CA9964B75874}" type="pres">
      <dgm:prSet presAssocID="{FCBF0558-7A35-4A26-A37C-F84D62FA66E9}" presName="hierChild3" presStyleCnt="0"/>
      <dgm:spPr/>
    </dgm:pt>
    <dgm:pt modelId="{BD0A4713-CBF6-409D-9D8B-876DF200CE19}" type="pres">
      <dgm:prSet presAssocID="{A696FFA4-C600-44A7-A221-1F488B1C7C76}" presName="Name17" presStyleLbl="parChTrans1D3" presStyleIdx="0" presStyleCnt="2"/>
      <dgm:spPr/>
      <dgm:t>
        <a:bodyPr/>
        <a:lstStyle/>
        <a:p>
          <a:endParaRPr lang="en-US"/>
        </a:p>
      </dgm:t>
    </dgm:pt>
    <dgm:pt modelId="{428D309A-AABD-4297-8AC2-702DD7121807}" type="pres">
      <dgm:prSet presAssocID="{53812E17-AE44-4CCC-8C0A-0A7AD488A27A}" presName="hierRoot3" presStyleCnt="0"/>
      <dgm:spPr/>
    </dgm:pt>
    <dgm:pt modelId="{1EB0C624-3C5A-4C81-93DC-102C07A1A667}" type="pres">
      <dgm:prSet presAssocID="{53812E17-AE44-4CCC-8C0A-0A7AD488A27A}" presName="composite3" presStyleCnt="0"/>
      <dgm:spPr/>
    </dgm:pt>
    <dgm:pt modelId="{9891496B-95FA-44C3-ABA9-937D059503D3}" type="pres">
      <dgm:prSet presAssocID="{53812E17-AE44-4CCC-8C0A-0A7AD488A27A}" presName="image3" presStyleLbl="node3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278E8A4-AE13-4BCC-897D-246BE6E262D7}" type="pres">
      <dgm:prSet presAssocID="{53812E17-AE44-4CCC-8C0A-0A7AD488A27A}" presName="text3" presStyleLbl="revTx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DAC848-48F4-4734-AE9D-4FAB5ED03A0F}" type="pres">
      <dgm:prSet presAssocID="{53812E17-AE44-4CCC-8C0A-0A7AD488A27A}" presName="hierChild4" presStyleCnt="0"/>
      <dgm:spPr/>
    </dgm:pt>
    <dgm:pt modelId="{0973522F-36BE-4146-999D-70C5EFA39207}" type="pres">
      <dgm:prSet presAssocID="{BB4E6FD2-A632-47B5-8056-627DBACC7481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5D2D4FD-91F8-4EC9-804F-B19BA746FDB4}" type="pres">
      <dgm:prSet presAssocID="{BDE82BBB-9564-42DF-9D78-8AB20BBBDF6E}" presName="hierRoot2" presStyleCnt="0"/>
      <dgm:spPr/>
    </dgm:pt>
    <dgm:pt modelId="{A738291F-75AD-41C1-ABE7-FD66E4DBB16D}" type="pres">
      <dgm:prSet presAssocID="{BDE82BBB-9564-42DF-9D78-8AB20BBBDF6E}" presName="composite2" presStyleCnt="0"/>
      <dgm:spPr/>
    </dgm:pt>
    <dgm:pt modelId="{3212DFEA-4E79-4615-91DB-615CD9B69DCB}" type="pres">
      <dgm:prSet presAssocID="{BDE82BBB-9564-42DF-9D78-8AB20BBBDF6E}" presName="image2" presStyleLbl="node2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1ACA050A-96BC-48E7-8F55-A48F9916581F}" type="pres">
      <dgm:prSet presAssocID="{BDE82BBB-9564-42DF-9D78-8AB20BBBDF6E}" presName="text2" presStyleLbl="revTx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F43F3A-FAFC-45E9-B4CB-9397B95FB01F}" type="pres">
      <dgm:prSet presAssocID="{BDE82BBB-9564-42DF-9D78-8AB20BBBDF6E}" presName="hierChild3" presStyleCnt="0"/>
      <dgm:spPr/>
    </dgm:pt>
    <dgm:pt modelId="{BD33D18B-2017-4C21-B7F1-DFF02597E101}" type="pres">
      <dgm:prSet presAssocID="{EAD73A57-B083-466D-ADB9-7B489B212900}" presName="Name17" presStyleLbl="parChTrans1D3" presStyleIdx="1" presStyleCnt="2"/>
      <dgm:spPr/>
      <dgm:t>
        <a:bodyPr/>
        <a:lstStyle/>
        <a:p>
          <a:endParaRPr lang="en-US"/>
        </a:p>
      </dgm:t>
    </dgm:pt>
    <dgm:pt modelId="{130F1CB2-E89B-4799-A806-61BF1D8C0167}" type="pres">
      <dgm:prSet presAssocID="{0E91A1DF-D684-48F8-9C85-917E09053E1C}" presName="hierRoot3" presStyleCnt="0"/>
      <dgm:spPr/>
    </dgm:pt>
    <dgm:pt modelId="{0EC06000-F71A-4F44-9E54-64D12694EC3A}" type="pres">
      <dgm:prSet presAssocID="{0E91A1DF-D684-48F8-9C85-917E09053E1C}" presName="composite3" presStyleCnt="0"/>
      <dgm:spPr/>
    </dgm:pt>
    <dgm:pt modelId="{9325F462-6D2B-469D-B979-E2C678B61EBA}" type="pres">
      <dgm:prSet presAssocID="{0E91A1DF-D684-48F8-9C85-917E09053E1C}" presName="image3" presStyleLbl="node3" presStyleIdx="1" presStyleCnt="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9FB145B2-E5D7-4C8D-9DAD-3B07F511E7FD}" type="pres">
      <dgm:prSet presAssocID="{0E91A1DF-D684-48F8-9C85-917E09053E1C}" presName="text3" presStyleLbl="revTx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438CE6-20BB-4018-B652-5B2830188F49}" type="pres">
      <dgm:prSet presAssocID="{0E91A1DF-D684-48F8-9C85-917E09053E1C}" presName="hierChild4" presStyleCnt="0"/>
      <dgm:spPr/>
    </dgm:pt>
  </dgm:ptLst>
  <dgm:cxnLst>
    <dgm:cxn modelId="{235193D5-69FE-4F6B-B31E-08F7D75E39FC}" srcId="{741D6076-40F0-4C4F-B52F-18D6BA7AEE38}" destId="{FCBF0558-7A35-4A26-A37C-F84D62FA66E9}" srcOrd="0" destOrd="0" parTransId="{B83B5DC4-D050-4026-B64A-FC6903983D7F}" sibTransId="{28E86E95-BEA3-4A84-9896-433E2E62BCCC}"/>
    <dgm:cxn modelId="{95DA23B6-3985-4995-A771-3B66D4021EC5}" srcId="{FCBF0558-7A35-4A26-A37C-F84D62FA66E9}" destId="{53812E17-AE44-4CCC-8C0A-0A7AD488A27A}" srcOrd="0" destOrd="0" parTransId="{A696FFA4-C600-44A7-A221-1F488B1C7C76}" sibTransId="{2186DE90-B7F9-43D9-A9EF-FFE34756F769}"/>
    <dgm:cxn modelId="{60CAB140-FD8F-40B7-BBD8-0F62D9265BA5}" type="presOf" srcId="{53812E17-AE44-4CCC-8C0A-0A7AD488A27A}" destId="{8278E8A4-AE13-4BCC-897D-246BE6E262D7}" srcOrd="0" destOrd="0" presId="urn:microsoft.com/office/officeart/2009/layout/CirclePictureHierarchy"/>
    <dgm:cxn modelId="{31B224BE-EF3D-4C39-AC34-F1ED2BC53124}" type="presOf" srcId="{BB4E6FD2-A632-47B5-8056-627DBACC7481}" destId="{0973522F-36BE-4146-999D-70C5EFA39207}" srcOrd="0" destOrd="0" presId="urn:microsoft.com/office/officeart/2009/layout/CirclePictureHierarchy"/>
    <dgm:cxn modelId="{1405A3AE-9E65-432F-8B9D-47408D794B71}" type="presOf" srcId="{EAD73A57-B083-466D-ADB9-7B489B212900}" destId="{BD33D18B-2017-4C21-B7F1-DFF02597E101}" srcOrd="0" destOrd="0" presId="urn:microsoft.com/office/officeart/2009/layout/CirclePictureHierarchy"/>
    <dgm:cxn modelId="{CE63A0CD-D51E-4687-9434-6A7705042532}" type="presOf" srcId="{0E91A1DF-D684-48F8-9C85-917E09053E1C}" destId="{9FB145B2-E5D7-4C8D-9DAD-3B07F511E7FD}" srcOrd="0" destOrd="0" presId="urn:microsoft.com/office/officeart/2009/layout/CirclePictureHierarchy"/>
    <dgm:cxn modelId="{C5CCA31F-6574-44EF-9BF5-CF6EE65E561E}" type="presOf" srcId="{A696FFA4-C600-44A7-A221-1F488B1C7C76}" destId="{BD0A4713-CBF6-409D-9D8B-876DF200CE19}" srcOrd="0" destOrd="0" presId="urn:microsoft.com/office/officeart/2009/layout/CirclePictureHierarchy"/>
    <dgm:cxn modelId="{98B14A20-F00E-46A7-AFC8-B2917D3A929F}" type="presOf" srcId="{B4E3F67E-FAE4-4128-B08E-5DC486356F75}" destId="{36AFC351-908B-4CEF-83CF-F4EF6D796001}" srcOrd="0" destOrd="0" presId="urn:microsoft.com/office/officeart/2009/layout/CirclePictureHierarchy"/>
    <dgm:cxn modelId="{7DEA0C9A-0F7F-44D8-9967-2623038903C7}" type="presOf" srcId="{BDE82BBB-9564-42DF-9D78-8AB20BBBDF6E}" destId="{1ACA050A-96BC-48E7-8F55-A48F9916581F}" srcOrd="0" destOrd="0" presId="urn:microsoft.com/office/officeart/2009/layout/CirclePictureHierarchy"/>
    <dgm:cxn modelId="{02523199-677E-42B3-BE13-E518890C3B4C}" type="presOf" srcId="{FCBF0558-7A35-4A26-A37C-F84D62FA66E9}" destId="{1A753EA7-BF2E-43B6-9174-53F615FA845F}" srcOrd="0" destOrd="0" presId="urn:microsoft.com/office/officeart/2009/layout/CirclePictureHierarchy"/>
    <dgm:cxn modelId="{FF85D5C3-E329-481A-A6DF-33DF51BBA4DF}" type="presOf" srcId="{741D6076-40F0-4C4F-B52F-18D6BA7AEE38}" destId="{4CFD86C5-FAA4-41A4-88C6-C2DF12CB3007}" srcOrd="0" destOrd="0" presId="urn:microsoft.com/office/officeart/2009/layout/CirclePictureHierarchy"/>
    <dgm:cxn modelId="{625DE600-7320-4A06-B237-79EC29CB12A5}" srcId="{B4E3F67E-FAE4-4128-B08E-5DC486356F75}" destId="{741D6076-40F0-4C4F-B52F-18D6BA7AEE38}" srcOrd="0" destOrd="0" parTransId="{A1902E12-CDDF-4C8C-A849-ED5BDB277F52}" sibTransId="{02911A76-51E8-4FCE-B34F-93A09E6EDF24}"/>
    <dgm:cxn modelId="{6F4B2562-138C-412A-824E-F005B6309BF1}" type="presOf" srcId="{B83B5DC4-D050-4026-B64A-FC6903983D7F}" destId="{17C428FB-B3C0-48BE-B888-EB56F3F07941}" srcOrd="0" destOrd="0" presId="urn:microsoft.com/office/officeart/2009/layout/CirclePictureHierarchy"/>
    <dgm:cxn modelId="{13ACE3D7-64DE-4F6D-92A5-75331DB2575B}" srcId="{BDE82BBB-9564-42DF-9D78-8AB20BBBDF6E}" destId="{0E91A1DF-D684-48F8-9C85-917E09053E1C}" srcOrd="0" destOrd="0" parTransId="{EAD73A57-B083-466D-ADB9-7B489B212900}" sibTransId="{C3399430-7172-44B8-9BA7-B957A76316E5}"/>
    <dgm:cxn modelId="{AD2844C3-ADA7-4490-B99D-6BA46E9FF51A}" srcId="{741D6076-40F0-4C4F-B52F-18D6BA7AEE38}" destId="{BDE82BBB-9564-42DF-9D78-8AB20BBBDF6E}" srcOrd="1" destOrd="0" parTransId="{BB4E6FD2-A632-47B5-8056-627DBACC7481}" sibTransId="{1C80604E-F146-47B2-AA14-53D98510CA34}"/>
    <dgm:cxn modelId="{922FD119-452F-4AA6-9038-1F1A5D5368AD}" type="presParOf" srcId="{36AFC351-908B-4CEF-83CF-F4EF6D796001}" destId="{0F22FCCB-622B-4C51-A5D9-94DD2BFB9625}" srcOrd="0" destOrd="0" presId="urn:microsoft.com/office/officeart/2009/layout/CirclePictureHierarchy"/>
    <dgm:cxn modelId="{12A393CE-734C-4B62-9063-4FA9B27F3AA3}" type="presParOf" srcId="{0F22FCCB-622B-4C51-A5D9-94DD2BFB9625}" destId="{AC4D0B53-08D9-438F-8D5C-FE7D9DFB044B}" srcOrd="0" destOrd="0" presId="urn:microsoft.com/office/officeart/2009/layout/CirclePictureHierarchy"/>
    <dgm:cxn modelId="{3327B670-96BA-4F34-89C2-312DBD1CA0D2}" type="presParOf" srcId="{AC4D0B53-08D9-438F-8D5C-FE7D9DFB044B}" destId="{C1D5FE32-5C3D-4C78-B140-1FF46B3D51B2}" srcOrd="0" destOrd="0" presId="urn:microsoft.com/office/officeart/2009/layout/CirclePictureHierarchy"/>
    <dgm:cxn modelId="{A9BB2A9D-8F62-4164-B77C-EF2748817D71}" type="presParOf" srcId="{AC4D0B53-08D9-438F-8D5C-FE7D9DFB044B}" destId="{4CFD86C5-FAA4-41A4-88C6-C2DF12CB3007}" srcOrd="1" destOrd="0" presId="urn:microsoft.com/office/officeart/2009/layout/CirclePictureHierarchy"/>
    <dgm:cxn modelId="{44E5419B-3324-48C9-90DE-AFE17C5A6123}" type="presParOf" srcId="{0F22FCCB-622B-4C51-A5D9-94DD2BFB9625}" destId="{5A6621B1-92E5-48C3-B733-826AECE2E966}" srcOrd="1" destOrd="0" presId="urn:microsoft.com/office/officeart/2009/layout/CirclePictureHierarchy"/>
    <dgm:cxn modelId="{795D48C5-CC46-4C05-B110-C6A49A174EAE}" type="presParOf" srcId="{5A6621B1-92E5-48C3-B733-826AECE2E966}" destId="{17C428FB-B3C0-48BE-B888-EB56F3F07941}" srcOrd="0" destOrd="0" presId="urn:microsoft.com/office/officeart/2009/layout/CirclePictureHierarchy"/>
    <dgm:cxn modelId="{15DC674D-BF93-4904-99DF-596899B6A0B2}" type="presParOf" srcId="{5A6621B1-92E5-48C3-B733-826AECE2E966}" destId="{AFC3C2A8-7CDC-43CE-956E-DD1EF5DCE97B}" srcOrd="1" destOrd="0" presId="urn:microsoft.com/office/officeart/2009/layout/CirclePictureHierarchy"/>
    <dgm:cxn modelId="{EC7CF0FD-D922-4208-A780-9BBF6CFB4B65}" type="presParOf" srcId="{AFC3C2A8-7CDC-43CE-956E-DD1EF5DCE97B}" destId="{C8F2C7B9-756A-4307-A488-A2258C5EDB34}" srcOrd="0" destOrd="0" presId="urn:microsoft.com/office/officeart/2009/layout/CirclePictureHierarchy"/>
    <dgm:cxn modelId="{7B7FBC02-B849-4F39-9F5F-3F5470E6FCA5}" type="presParOf" srcId="{C8F2C7B9-756A-4307-A488-A2258C5EDB34}" destId="{8E6DE3C0-BD02-4C29-BAA7-B2A28EB5C78D}" srcOrd="0" destOrd="0" presId="urn:microsoft.com/office/officeart/2009/layout/CirclePictureHierarchy"/>
    <dgm:cxn modelId="{5C8F459C-D9EB-4DC3-8AE8-4931FCCF8EC8}" type="presParOf" srcId="{C8F2C7B9-756A-4307-A488-A2258C5EDB34}" destId="{1A753EA7-BF2E-43B6-9174-53F615FA845F}" srcOrd="1" destOrd="0" presId="urn:microsoft.com/office/officeart/2009/layout/CirclePictureHierarchy"/>
    <dgm:cxn modelId="{D2AA2171-7438-4DEB-A60C-025097F666FB}" type="presParOf" srcId="{AFC3C2A8-7CDC-43CE-956E-DD1EF5DCE97B}" destId="{56F69643-35C4-4F22-A6EA-CA9964B75874}" srcOrd="1" destOrd="0" presId="urn:microsoft.com/office/officeart/2009/layout/CirclePictureHierarchy"/>
    <dgm:cxn modelId="{718F2202-EA62-4A62-B9F5-D8FC26322B91}" type="presParOf" srcId="{56F69643-35C4-4F22-A6EA-CA9964B75874}" destId="{BD0A4713-CBF6-409D-9D8B-876DF200CE19}" srcOrd="0" destOrd="0" presId="urn:microsoft.com/office/officeart/2009/layout/CirclePictureHierarchy"/>
    <dgm:cxn modelId="{98F395B6-5A07-440B-B59F-B2287CF5D7F2}" type="presParOf" srcId="{56F69643-35C4-4F22-A6EA-CA9964B75874}" destId="{428D309A-AABD-4297-8AC2-702DD7121807}" srcOrd="1" destOrd="0" presId="urn:microsoft.com/office/officeart/2009/layout/CirclePictureHierarchy"/>
    <dgm:cxn modelId="{8F4C2839-05F3-45BB-9A56-3586F36ED695}" type="presParOf" srcId="{428D309A-AABD-4297-8AC2-702DD7121807}" destId="{1EB0C624-3C5A-4C81-93DC-102C07A1A667}" srcOrd="0" destOrd="0" presId="urn:microsoft.com/office/officeart/2009/layout/CirclePictureHierarchy"/>
    <dgm:cxn modelId="{DCFFAC6C-B821-4D75-BD82-24E1992E4025}" type="presParOf" srcId="{1EB0C624-3C5A-4C81-93DC-102C07A1A667}" destId="{9891496B-95FA-44C3-ABA9-937D059503D3}" srcOrd="0" destOrd="0" presId="urn:microsoft.com/office/officeart/2009/layout/CirclePictureHierarchy"/>
    <dgm:cxn modelId="{1E7A7612-A646-487E-953B-F5AC9A921CFF}" type="presParOf" srcId="{1EB0C624-3C5A-4C81-93DC-102C07A1A667}" destId="{8278E8A4-AE13-4BCC-897D-246BE6E262D7}" srcOrd="1" destOrd="0" presId="urn:microsoft.com/office/officeart/2009/layout/CirclePictureHierarchy"/>
    <dgm:cxn modelId="{20F9FD75-88EE-4BB6-B0C1-9C41FC772A1A}" type="presParOf" srcId="{428D309A-AABD-4297-8AC2-702DD7121807}" destId="{34DAC848-48F4-4734-AE9D-4FAB5ED03A0F}" srcOrd="1" destOrd="0" presId="urn:microsoft.com/office/officeart/2009/layout/CirclePictureHierarchy"/>
    <dgm:cxn modelId="{1F68AF8C-F193-415B-83D7-21B42AD792DC}" type="presParOf" srcId="{5A6621B1-92E5-48C3-B733-826AECE2E966}" destId="{0973522F-36BE-4146-999D-70C5EFA39207}" srcOrd="2" destOrd="0" presId="urn:microsoft.com/office/officeart/2009/layout/CirclePictureHierarchy"/>
    <dgm:cxn modelId="{D005DF17-411D-4ABF-B3C0-98C0D744EA5D}" type="presParOf" srcId="{5A6621B1-92E5-48C3-B733-826AECE2E966}" destId="{15D2D4FD-91F8-4EC9-804F-B19BA746FDB4}" srcOrd="3" destOrd="0" presId="urn:microsoft.com/office/officeart/2009/layout/CirclePictureHierarchy"/>
    <dgm:cxn modelId="{2FD3F16C-DCDC-4C53-8419-0BBDAB8F694F}" type="presParOf" srcId="{15D2D4FD-91F8-4EC9-804F-B19BA746FDB4}" destId="{A738291F-75AD-41C1-ABE7-FD66E4DBB16D}" srcOrd="0" destOrd="0" presId="urn:microsoft.com/office/officeart/2009/layout/CirclePictureHierarchy"/>
    <dgm:cxn modelId="{2513754A-9496-4F86-8961-7FE38C4DBF53}" type="presParOf" srcId="{A738291F-75AD-41C1-ABE7-FD66E4DBB16D}" destId="{3212DFEA-4E79-4615-91DB-615CD9B69DCB}" srcOrd="0" destOrd="0" presId="urn:microsoft.com/office/officeart/2009/layout/CirclePictureHierarchy"/>
    <dgm:cxn modelId="{F37378EE-53D4-4D33-AA12-9C44B0B2F8F5}" type="presParOf" srcId="{A738291F-75AD-41C1-ABE7-FD66E4DBB16D}" destId="{1ACA050A-96BC-48E7-8F55-A48F9916581F}" srcOrd="1" destOrd="0" presId="urn:microsoft.com/office/officeart/2009/layout/CirclePictureHierarchy"/>
    <dgm:cxn modelId="{73260439-FD93-400C-9C1C-B1D8C8411181}" type="presParOf" srcId="{15D2D4FD-91F8-4EC9-804F-B19BA746FDB4}" destId="{E6F43F3A-FAFC-45E9-B4CB-9397B95FB01F}" srcOrd="1" destOrd="0" presId="urn:microsoft.com/office/officeart/2009/layout/CirclePictureHierarchy"/>
    <dgm:cxn modelId="{A41C7348-0B39-413A-A158-1E2CF458D3C0}" type="presParOf" srcId="{E6F43F3A-FAFC-45E9-B4CB-9397B95FB01F}" destId="{BD33D18B-2017-4C21-B7F1-DFF02597E101}" srcOrd="0" destOrd="0" presId="urn:microsoft.com/office/officeart/2009/layout/CirclePictureHierarchy"/>
    <dgm:cxn modelId="{039DCE2D-9541-4132-91C6-1FE7F125E3A4}" type="presParOf" srcId="{E6F43F3A-FAFC-45E9-B4CB-9397B95FB01F}" destId="{130F1CB2-E89B-4799-A806-61BF1D8C0167}" srcOrd="1" destOrd="0" presId="urn:microsoft.com/office/officeart/2009/layout/CirclePictureHierarchy"/>
    <dgm:cxn modelId="{F271593E-DEE1-4569-B2D2-69A68543051D}" type="presParOf" srcId="{130F1CB2-E89B-4799-A806-61BF1D8C0167}" destId="{0EC06000-F71A-4F44-9E54-64D12694EC3A}" srcOrd="0" destOrd="0" presId="urn:microsoft.com/office/officeart/2009/layout/CirclePictureHierarchy"/>
    <dgm:cxn modelId="{120C9ED9-5275-41F5-ACD2-6DA59C4868AD}" type="presParOf" srcId="{0EC06000-F71A-4F44-9E54-64D12694EC3A}" destId="{9325F462-6D2B-469D-B979-E2C678B61EBA}" srcOrd="0" destOrd="0" presId="urn:microsoft.com/office/officeart/2009/layout/CirclePictureHierarchy"/>
    <dgm:cxn modelId="{42A204FA-CAB3-4250-8A58-91F107FB57A6}" type="presParOf" srcId="{0EC06000-F71A-4F44-9E54-64D12694EC3A}" destId="{9FB145B2-E5D7-4C8D-9DAD-3B07F511E7FD}" srcOrd="1" destOrd="0" presId="urn:microsoft.com/office/officeart/2009/layout/CirclePictureHierarchy"/>
    <dgm:cxn modelId="{749279C9-4934-4CD8-8C8D-D923BF4DDF75}" type="presParOf" srcId="{130F1CB2-E89B-4799-A806-61BF1D8C0167}" destId="{DB438CE6-20BB-4018-B652-5B2830188F4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4C962C-5E48-4099-8B35-98BC64CF9D04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979077-13E0-4F22-91ED-6E5F46AC9AA8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~100Mhz: FM Radio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4702FBC-E5E7-4762-9E54-993EC2B8FB75}" type="parTrans" cxnId="{DBF0C93B-08F3-46AF-8663-4EEE524553DB}">
      <dgm:prSet/>
      <dgm:spPr/>
      <dgm:t>
        <a:bodyPr/>
        <a:lstStyle/>
        <a:p>
          <a:endParaRPr lang="en-US"/>
        </a:p>
      </dgm:t>
    </dgm:pt>
    <dgm:pt modelId="{D45B62AC-F1B2-43E8-8B5F-C43536173CC0}" type="sibTrans" cxnId="{DBF0C93B-08F3-46AF-8663-4EEE524553DB}">
      <dgm:prSet/>
      <dgm:spPr/>
      <dgm:t>
        <a:bodyPr/>
        <a:lstStyle/>
        <a:p>
          <a:endParaRPr lang="en-US"/>
        </a:p>
      </dgm:t>
    </dgm:pt>
    <dgm:pt modelId="{CF201097-CC2D-4562-87ED-6E2F8ED57E3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800 </a:t>
          </a:r>
          <a:r>
            <a:rPr lang="en-US" dirty="0" err="1" smtClean="0">
              <a:latin typeface="Franklin Gothic Medium Cond" panose="020B0606030402020204" pitchFamily="34" charset="0"/>
            </a:rPr>
            <a:t>Mhz</a:t>
          </a:r>
          <a:r>
            <a:rPr lang="en-US" dirty="0" smtClean="0">
              <a:latin typeface="Franklin Gothic Medium Cond" panose="020B0606030402020204" pitchFamily="34" charset="0"/>
            </a:rPr>
            <a:t>: CDMA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6B00A83-F58D-4178-AF3D-2FF7C312AC50}" type="parTrans" cxnId="{CEE3592A-11C2-4C8E-A9F6-30A746B17ED8}">
      <dgm:prSet/>
      <dgm:spPr/>
      <dgm:t>
        <a:bodyPr/>
        <a:lstStyle/>
        <a:p>
          <a:endParaRPr lang="en-US"/>
        </a:p>
      </dgm:t>
    </dgm:pt>
    <dgm:pt modelId="{5FA188C3-C23D-4F09-BD7C-D64D3A16E632}" type="sibTrans" cxnId="{CEE3592A-11C2-4C8E-A9F6-30A746B17ED8}">
      <dgm:prSet/>
      <dgm:spPr/>
      <dgm:t>
        <a:bodyPr/>
        <a:lstStyle/>
        <a:p>
          <a:endParaRPr lang="en-US"/>
        </a:p>
      </dgm:t>
    </dgm:pt>
    <dgm:pt modelId="{C68D0EEB-FF1C-4CD7-8F60-D364CDD8322C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900 </a:t>
          </a:r>
          <a:r>
            <a:rPr lang="en-US" dirty="0" err="1" smtClean="0">
              <a:latin typeface="Franklin Gothic Medium Cond" panose="020B0606030402020204" pitchFamily="34" charset="0"/>
            </a:rPr>
            <a:t>Mhz</a:t>
          </a:r>
          <a:r>
            <a:rPr lang="en-US" dirty="0" smtClean="0">
              <a:latin typeface="Franklin Gothic Medium Cond" panose="020B0606030402020204" pitchFamily="34" charset="0"/>
            </a:rPr>
            <a:t>: Voice calls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7E1D35-9719-4577-97C2-5F2C5F54D8B8}" type="parTrans" cxnId="{3B0B9BBF-F6E6-4E99-BE96-336B9AA084CF}">
      <dgm:prSet/>
      <dgm:spPr/>
      <dgm:t>
        <a:bodyPr/>
        <a:lstStyle/>
        <a:p>
          <a:endParaRPr lang="en-US"/>
        </a:p>
      </dgm:t>
    </dgm:pt>
    <dgm:pt modelId="{B33015DE-B5C7-4C00-9783-586D9ECA8A57}" type="sibTrans" cxnId="{3B0B9BBF-F6E6-4E99-BE96-336B9AA084CF}">
      <dgm:prSet/>
      <dgm:spPr/>
      <dgm:t>
        <a:bodyPr/>
        <a:lstStyle/>
        <a:p>
          <a:endParaRPr lang="en-US"/>
        </a:p>
      </dgm:t>
    </dgm:pt>
    <dgm:pt modelId="{FCF29454-C8BB-4804-89B4-393013B3640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1800 </a:t>
          </a:r>
          <a:r>
            <a:rPr lang="en-US" dirty="0" err="1" smtClean="0">
              <a:latin typeface="Franklin Gothic Medium Cond" panose="020B0606030402020204" pitchFamily="34" charset="0"/>
            </a:rPr>
            <a:t>Mhz</a:t>
          </a:r>
          <a:r>
            <a:rPr lang="en-US" dirty="0" smtClean="0">
              <a:latin typeface="Franklin Gothic Medium Cond" panose="020B0606030402020204" pitchFamily="34" charset="0"/>
            </a:rPr>
            <a:t>: 4G (US, S.Korea)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C2EFDB72-D70E-424E-A334-D88DE9938A30}" type="parTrans" cxnId="{F01E1CDD-C44F-4D01-BA8C-8AACDE9DD575}">
      <dgm:prSet/>
      <dgm:spPr/>
      <dgm:t>
        <a:bodyPr/>
        <a:lstStyle/>
        <a:p>
          <a:endParaRPr lang="en-US"/>
        </a:p>
      </dgm:t>
    </dgm:pt>
    <dgm:pt modelId="{C963DF68-D028-40BE-A711-26979DF6A9FF}" type="sibTrans" cxnId="{F01E1CDD-C44F-4D01-BA8C-8AACDE9DD575}">
      <dgm:prSet/>
      <dgm:spPr/>
      <dgm:t>
        <a:bodyPr/>
        <a:lstStyle/>
        <a:p>
          <a:endParaRPr lang="en-US"/>
        </a:p>
      </dgm:t>
    </dgm:pt>
    <dgm:pt modelId="{C35D9163-76F4-4DE4-9EDF-F23358C1E8C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2100 </a:t>
          </a:r>
          <a:r>
            <a:rPr lang="en-US" dirty="0" err="1" smtClean="0">
              <a:latin typeface="Franklin Gothic Medium Cond" panose="020B0606030402020204" pitchFamily="34" charset="0"/>
            </a:rPr>
            <a:t>Mhz</a:t>
          </a:r>
          <a:r>
            <a:rPr lang="en-US" dirty="0" smtClean="0">
              <a:latin typeface="Franklin Gothic Medium Cond" panose="020B0606030402020204" pitchFamily="34" charset="0"/>
            </a:rPr>
            <a:t>: 3G Internet in India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72CDA0E-1145-4BAB-A156-8924DC126715}" type="parTrans" cxnId="{66BCCF4F-66B6-4418-9261-52F8509708FD}">
      <dgm:prSet/>
      <dgm:spPr/>
      <dgm:t>
        <a:bodyPr/>
        <a:lstStyle/>
        <a:p>
          <a:endParaRPr lang="en-US"/>
        </a:p>
      </dgm:t>
    </dgm:pt>
    <dgm:pt modelId="{D3F1D1CC-2718-4627-9244-389046FC9B11}" type="sibTrans" cxnId="{66BCCF4F-66B6-4418-9261-52F8509708FD}">
      <dgm:prSet/>
      <dgm:spPr/>
      <dgm:t>
        <a:bodyPr/>
        <a:lstStyle/>
        <a:p>
          <a:endParaRPr lang="en-US"/>
        </a:p>
      </dgm:t>
    </dgm:pt>
    <dgm:pt modelId="{0697AAD1-1278-4F8E-A772-0F85032E2E3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2300 </a:t>
          </a:r>
          <a:r>
            <a:rPr lang="en-US" dirty="0" err="1" smtClean="0">
              <a:latin typeface="Franklin Gothic Medium Cond" panose="020B0606030402020204" pitchFamily="34" charset="0"/>
            </a:rPr>
            <a:t>Mhz</a:t>
          </a:r>
          <a:r>
            <a:rPr lang="en-US" dirty="0" smtClean="0">
              <a:latin typeface="Franklin Gothic Medium Cond" panose="020B0606030402020204" pitchFamily="34" charset="0"/>
            </a:rPr>
            <a:t>: 4G internet (</a:t>
          </a:r>
          <a:r>
            <a:rPr lang="en-US" dirty="0" err="1" smtClean="0">
              <a:latin typeface="Franklin Gothic Medium Cond" panose="020B0606030402020204" pitchFamily="34" charset="0"/>
            </a:rPr>
            <a:t>Mukesh’s</a:t>
          </a:r>
          <a:r>
            <a:rPr lang="en-US" dirty="0" smtClean="0">
              <a:latin typeface="Franklin Gothic Medium Cond" panose="020B0606030402020204" pitchFamily="34" charset="0"/>
            </a:rPr>
            <a:t> Reliance </a:t>
          </a:r>
          <a:r>
            <a:rPr lang="en-US" dirty="0" err="1" smtClean="0">
              <a:latin typeface="Franklin Gothic Medium Cond" panose="020B0606030402020204" pitchFamily="34" charset="0"/>
            </a:rPr>
            <a:t>Jio</a:t>
          </a:r>
          <a:r>
            <a:rPr lang="en-US" dirty="0" smtClean="0">
              <a:latin typeface="Franklin Gothic Medium Cond" panose="020B0606030402020204" pitchFamily="34" charset="0"/>
            </a:rPr>
            <a:t> own it)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52239A99-25EB-4644-B890-03980A6037B3}" type="parTrans" cxnId="{8548B09B-F620-487B-9404-384DE1BDF1C0}">
      <dgm:prSet/>
      <dgm:spPr/>
      <dgm:t>
        <a:bodyPr/>
        <a:lstStyle/>
        <a:p>
          <a:endParaRPr lang="en-US"/>
        </a:p>
      </dgm:t>
    </dgm:pt>
    <dgm:pt modelId="{5AB47D6E-0E92-48FD-9880-FBFDEB6415DC}" type="sibTrans" cxnId="{8548B09B-F620-487B-9404-384DE1BDF1C0}">
      <dgm:prSet/>
      <dgm:spPr/>
      <dgm:t>
        <a:bodyPr/>
        <a:lstStyle/>
        <a:p>
          <a:endParaRPr lang="en-US"/>
        </a:p>
      </dgm:t>
    </dgm:pt>
    <dgm:pt modelId="{07328765-9FB6-4360-A953-6EEFE47BFF28}" type="pres">
      <dgm:prSet presAssocID="{E14C962C-5E48-4099-8B35-98BC64CF9D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93C809-9BAE-4812-A9E0-611A37FA1FD0}" type="pres">
      <dgm:prSet presAssocID="{71979077-13E0-4F22-91ED-6E5F46AC9AA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A6A58-4B23-41C2-A7E3-58F71D8989B5}" type="pres">
      <dgm:prSet presAssocID="{D45B62AC-F1B2-43E8-8B5F-C43536173CC0}" presName="sibTrans" presStyleCnt="0"/>
      <dgm:spPr/>
      <dgm:t>
        <a:bodyPr/>
        <a:lstStyle/>
        <a:p>
          <a:endParaRPr lang="en-US"/>
        </a:p>
      </dgm:t>
    </dgm:pt>
    <dgm:pt modelId="{6B3AFDB9-9254-4E3A-B710-BE8FF34E0351}" type="pres">
      <dgm:prSet presAssocID="{CF201097-CC2D-4562-87ED-6E2F8ED57E3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AAFB6-11BB-44D9-B329-0F6BCC0FAC03}" type="pres">
      <dgm:prSet presAssocID="{5FA188C3-C23D-4F09-BD7C-D64D3A16E632}" presName="sibTrans" presStyleCnt="0"/>
      <dgm:spPr/>
      <dgm:t>
        <a:bodyPr/>
        <a:lstStyle/>
        <a:p>
          <a:endParaRPr lang="en-US"/>
        </a:p>
      </dgm:t>
    </dgm:pt>
    <dgm:pt modelId="{2228E4FD-ABCC-4A61-BACC-935892797012}" type="pres">
      <dgm:prSet presAssocID="{C68D0EEB-FF1C-4CD7-8F60-D364CDD8322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EAA06-8EA1-498A-8556-E97BD7BBE3F7}" type="pres">
      <dgm:prSet presAssocID="{B33015DE-B5C7-4C00-9783-586D9ECA8A57}" presName="sibTrans" presStyleCnt="0"/>
      <dgm:spPr/>
      <dgm:t>
        <a:bodyPr/>
        <a:lstStyle/>
        <a:p>
          <a:endParaRPr lang="en-US"/>
        </a:p>
      </dgm:t>
    </dgm:pt>
    <dgm:pt modelId="{6D547023-C87F-4F5D-B4C0-13E6354DE9DB}" type="pres">
      <dgm:prSet presAssocID="{FCF29454-C8BB-4804-89B4-393013B3640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D15BA-CD68-4297-94BE-021CE7317BED}" type="pres">
      <dgm:prSet presAssocID="{C963DF68-D028-40BE-A711-26979DF6A9FF}" presName="sibTrans" presStyleCnt="0"/>
      <dgm:spPr/>
      <dgm:t>
        <a:bodyPr/>
        <a:lstStyle/>
        <a:p>
          <a:endParaRPr lang="en-US"/>
        </a:p>
      </dgm:t>
    </dgm:pt>
    <dgm:pt modelId="{B4F90336-0F76-476F-932C-77892C6B213D}" type="pres">
      <dgm:prSet presAssocID="{C35D9163-76F4-4DE4-9EDF-F23358C1E8C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23CD46-C9EA-468D-ACEA-751364EC2134}" type="pres">
      <dgm:prSet presAssocID="{D3F1D1CC-2718-4627-9244-389046FC9B11}" presName="sibTrans" presStyleCnt="0"/>
      <dgm:spPr/>
      <dgm:t>
        <a:bodyPr/>
        <a:lstStyle/>
        <a:p>
          <a:endParaRPr lang="en-US"/>
        </a:p>
      </dgm:t>
    </dgm:pt>
    <dgm:pt modelId="{6291F084-45E7-485D-A8A5-A4679E75ABE9}" type="pres">
      <dgm:prSet presAssocID="{0697AAD1-1278-4F8E-A772-0F85032E2E3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4CF567-D6FE-420D-81E9-42266F87422A}" type="presOf" srcId="{71979077-13E0-4F22-91ED-6E5F46AC9AA8}" destId="{3193C809-9BAE-4812-A9E0-611A37FA1FD0}" srcOrd="0" destOrd="0" presId="urn:microsoft.com/office/officeart/2005/8/layout/hList6"/>
    <dgm:cxn modelId="{60BD0D84-EB5C-475F-988F-CBAA95920E07}" type="presOf" srcId="{CF201097-CC2D-4562-87ED-6E2F8ED57E3C}" destId="{6B3AFDB9-9254-4E3A-B710-BE8FF34E0351}" srcOrd="0" destOrd="0" presId="urn:microsoft.com/office/officeart/2005/8/layout/hList6"/>
    <dgm:cxn modelId="{3B0B9BBF-F6E6-4E99-BE96-336B9AA084CF}" srcId="{E14C962C-5E48-4099-8B35-98BC64CF9D04}" destId="{C68D0EEB-FF1C-4CD7-8F60-D364CDD8322C}" srcOrd="2" destOrd="0" parTransId="{FB7E1D35-9719-4577-97C2-5F2C5F54D8B8}" sibTransId="{B33015DE-B5C7-4C00-9783-586D9ECA8A57}"/>
    <dgm:cxn modelId="{0451553E-FDDE-4019-8D63-BB588F127088}" type="presOf" srcId="{C35D9163-76F4-4DE4-9EDF-F23358C1E8C9}" destId="{B4F90336-0F76-476F-932C-77892C6B213D}" srcOrd="0" destOrd="0" presId="urn:microsoft.com/office/officeart/2005/8/layout/hList6"/>
    <dgm:cxn modelId="{8548B09B-F620-487B-9404-384DE1BDF1C0}" srcId="{E14C962C-5E48-4099-8B35-98BC64CF9D04}" destId="{0697AAD1-1278-4F8E-A772-0F85032E2E30}" srcOrd="5" destOrd="0" parTransId="{52239A99-25EB-4644-B890-03980A6037B3}" sibTransId="{5AB47D6E-0E92-48FD-9880-FBFDEB6415DC}"/>
    <dgm:cxn modelId="{9305A4AA-E88A-40A8-A41E-2AFA4AAA4E5F}" type="presOf" srcId="{E14C962C-5E48-4099-8B35-98BC64CF9D04}" destId="{07328765-9FB6-4360-A953-6EEFE47BFF28}" srcOrd="0" destOrd="0" presId="urn:microsoft.com/office/officeart/2005/8/layout/hList6"/>
    <dgm:cxn modelId="{F640B92A-9333-4EF0-B93F-0941C1B5BA61}" type="presOf" srcId="{C68D0EEB-FF1C-4CD7-8F60-D364CDD8322C}" destId="{2228E4FD-ABCC-4A61-BACC-935892797012}" srcOrd="0" destOrd="0" presId="urn:microsoft.com/office/officeart/2005/8/layout/hList6"/>
    <dgm:cxn modelId="{DBF0C93B-08F3-46AF-8663-4EEE524553DB}" srcId="{E14C962C-5E48-4099-8B35-98BC64CF9D04}" destId="{71979077-13E0-4F22-91ED-6E5F46AC9AA8}" srcOrd="0" destOrd="0" parTransId="{44702FBC-E5E7-4762-9E54-993EC2B8FB75}" sibTransId="{D45B62AC-F1B2-43E8-8B5F-C43536173CC0}"/>
    <dgm:cxn modelId="{CEE3592A-11C2-4C8E-A9F6-30A746B17ED8}" srcId="{E14C962C-5E48-4099-8B35-98BC64CF9D04}" destId="{CF201097-CC2D-4562-87ED-6E2F8ED57E3C}" srcOrd="1" destOrd="0" parTransId="{66B00A83-F58D-4178-AF3D-2FF7C312AC50}" sibTransId="{5FA188C3-C23D-4F09-BD7C-D64D3A16E632}"/>
    <dgm:cxn modelId="{66BCCF4F-66B6-4418-9261-52F8509708FD}" srcId="{E14C962C-5E48-4099-8B35-98BC64CF9D04}" destId="{C35D9163-76F4-4DE4-9EDF-F23358C1E8C9}" srcOrd="4" destOrd="0" parTransId="{072CDA0E-1145-4BAB-A156-8924DC126715}" sibTransId="{D3F1D1CC-2718-4627-9244-389046FC9B11}"/>
    <dgm:cxn modelId="{39ACE152-72C0-4155-B39A-79C943E192E1}" type="presOf" srcId="{0697AAD1-1278-4F8E-A772-0F85032E2E30}" destId="{6291F084-45E7-485D-A8A5-A4679E75ABE9}" srcOrd="0" destOrd="0" presId="urn:microsoft.com/office/officeart/2005/8/layout/hList6"/>
    <dgm:cxn modelId="{189E7E6C-7A05-49F2-917A-8CAAE7B2FAAA}" type="presOf" srcId="{FCF29454-C8BB-4804-89B4-393013B36401}" destId="{6D547023-C87F-4F5D-B4C0-13E6354DE9DB}" srcOrd="0" destOrd="0" presId="urn:microsoft.com/office/officeart/2005/8/layout/hList6"/>
    <dgm:cxn modelId="{F01E1CDD-C44F-4D01-BA8C-8AACDE9DD575}" srcId="{E14C962C-5E48-4099-8B35-98BC64CF9D04}" destId="{FCF29454-C8BB-4804-89B4-393013B36401}" srcOrd="3" destOrd="0" parTransId="{C2EFDB72-D70E-424E-A334-D88DE9938A30}" sibTransId="{C963DF68-D028-40BE-A711-26979DF6A9FF}"/>
    <dgm:cxn modelId="{94881379-77A8-4002-8CFE-7959C1DD5FBF}" type="presParOf" srcId="{07328765-9FB6-4360-A953-6EEFE47BFF28}" destId="{3193C809-9BAE-4812-A9E0-611A37FA1FD0}" srcOrd="0" destOrd="0" presId="urn:microsoft.com/office/officeart/2005/8/layout/hList6"/>
    <dgm:cxn modelId="{EA92DEC1-A5A4-4E1F-931C-3D1649154C40}" type="presParOf" srcId="{07328765-9FB6-4360-A953-6EEFE47BFF28}" destId="{302A6A58-4B23-41C2-A7E3-58F71D8989B5}" srcOrd="1" destOrd="0" presId="urn:microsoft.com/office/officeart/2005/8/layout/hList6"/>
    <dgm:cxn modelId="{45B34FCA-4C63-427B-A41C-5082E4D71703}" type="presParOf" srcId="{07328765-9FB6-4360-A953-6EEFE47BFF28}" destId="{6B3AFDB9-9254-4E3A-B710-BE8FF34E0351}" srcOrd="2" destOrd="0" presId="urn:microsoft.com/office/officeart/2005/8/layout/hList6"/>
    <dgm:cxn modelId="{64B10C5D-5D75-4087-8BE1-5FE859F92E86}" type="presParOf" srcId="{07328765-9FB6-4360-A953-6EEFE47BFF28}" destId="{A3DAAFB6-11BB-44D9-B329-0F6BCC0FAC03}" srcOrd="3" destOrd="0" presId="urn:microsoft.com/office/officeart/2005/8/layout/hList6"/>
    <dgm:cxn modelId="{F3C37D0A-9131-4BF8-A84F-A5E4EA65916D}" type="presParOf" srcId="{07328765-9FB6-4360-A953-6EEFE47BFF28}" destId="{2228E4FD-ABCC-4A61-BACC-935892797012}" srcOrd="4" destOrd="0" presId="urn:microsoft.com/office/officeart/2005/8/layout/hList6"/>
    <dgm:cxn modelId="{8578458A-BCAA-460F-8F81-C84A220BBBF7}" type="presParOf" srcId="{07328765-9FB6-4360-A953-6EEFE47BFF28}" destId="{563EAA06-8EA1-498A-8556-E97BD7BBE3F7}" srcOrd="5" destOrd="0" presId="urn:microsoft.com/office/officeart/2005/8/layout/hList6"/>
    <dgm:cxn modelId="{6DDDD0F0-B915-49BD-B19E-DC239A279D6E}" type="presParOf" srcId="{07328765-9FB6-4360-A953-6EEFE47BFF28}" destId="{6D547023-C87F-4F5D-B4C0-13E6354DE9DB}" srcOrd="6" destOrd="0" presId="urn:microsoft.com/office/officeart/2005/8/layout/hList6"/>
    <dgm:cxn modelId="{0FA74E72-0DBD-4D62-BC4E-0EAA96C8FEAA}" type="presParOf" srcId="{07328765-9FB6-4360-A953-6EEFE47BFF28}" destId="{B6AD15BA-CD68-4297-94BE-021CE7317BED}" srcOrd="7" destOrd="0" presId="urn:microsoft.com/office/officeart/2005/8/layout/hList6"/>
    <dgm:cxn modelId="{5F53EE00-74C0-4736-97B2-21FA6FDE1804}" type="presParOf" srcId="{07328765-9FB6-4360-A953-6EEFE47BFF28}" destId="{B4F90336-0F76-476F-932C-77892C6B213D}" srcOrd="8" destOrd="0" presId="urn:microsoft.com/office/officeart/2005/8/layout/hList6"/>
    <dgm:cxn modelId="{B27A32B7-823B-4BA0-8114-966D36977F34}" type="presParOf" srcId="{07328765-9FB6-4360-A953-6EEFE47BFF28}" destId="{6823CD46-C9EA-468D-ACEA-751364EC2134}" srcOrd="9" destOrd="0" presId="urn:microsoft.com/office/officeart/2005/8/layout/hList6"/>
    <dgm:cxn modelId="{2D648BDC-C58E-40C9-82B8-847C54011308}" type="presParOf" srcId="{07328765-9FB6-4360-A953-6EEFE47BFF28}" destId="{6291F084-45E7-485D-A8A5-A4679E75ABE9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CAA0B-F07A-4909-8C87-458FB014BFDD}">
      <dsp:nvSpPr>
        <dsp:cNvPr id="0" name=""/>
        <dsp:cNvSpPr/>
      </dsp:nvSpPr>
      <dsp:spPr>
        <a:xfrm>
          <a:off x="0" y="0"/>
          <a:ext cx="12024360" cy="1811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Government</a:t>
          </a:r>
          <a:endParaRPr lang="en-US" sz="25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Higher than expected (1.1L cr / </a:t>
          </a:r>
          <a:r>
            <a:rPr lang="en-US" sz="2000" strike="sngStrike" kern="1200" dirty="0" smtClean="0">
              <a:latin typeface="Franklin Gothic Medium Cond" panose="020B0606030402020204" pitchFamily="34" charset="0"/>
            </a:rPr>
            <a:t>82k</a:t>
          </a:r>
          <a:r>
            <a:rPr lang="en-US" sz="2000" kern="1200" dirty="0" smtClean="0">
              <a:latin typeface="Franklin Gothic Medium Cond" panose="020B0606030402020204" pitchFamily="34" charset="0"/>
            </a:rPr>
            <a:t>) | ~18 billion $$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Fiscal deficit ▼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Franklin Gothic Medium Cond" panose="020B0606030402020204" pitchFamily="34" charset="0"/>
            </a:rPr>
            <a:t>Corruption..X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586037" y="0"/>
        <a:ext cx="9438322" cy="1811655"/>
      </dsp:txXfrm>
    </dsp:sp>
    <dsp:sp modelId="{B49432E1-0C76-4071-A6F9-247D276EB910}">
      <dsp:nvSpPr>
        <dsp:cNvPr id="0" name=""/>
        <dsp:cNvSpPr/>
      </dsp:nvSpPr>
      <dsp:spPr>
        <a:xfrm>
          <a:off x="566931" y="181165"/>
          <a:ext cx="1633340" cy="14493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95C7A-7E25-4DC7-BC97-187107091048}">
      <dsp:nvSpPr>
        <dsp:cNvPr id="0" name=""/>
        <dsp:cNvSpPr/>
      </dsp:nvSpPr>
      <dsp:spPr>
        <a:xfrm>
          <a:off x="0" y="1992820"/>
          <a:ext cx="12024360" cy="1811655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Companies</a:t>
          </a:r>
          <a:endParaRPr lang="en-US" sz="25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Transparency: no fear of SC cancelling, Level playing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What they paid is 2x their existing costs. Difficult to recover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Voice plans- difficult to increase. Data plans expensive- Digital India difficult.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586037" y="1992820"/>
        <a:ext cx="9438322" cy="1811655"/>
      </dsp:txXfrm>
    </dsp:sp>
    <dsp:sp modelId="{AE88A6E5-30E8-4FBA-8186-DDF5233372B6}">
      <dsp:nvSpPr>
        <dsp:cNvPr id="0" name=""/>
        <dsp:cNvSpPr/>
      </dsp:nvSpPr>
      <dsp:spPr>
        <a:xfrm>
          <a:off x="530352" y="2173986"/>
          <a:ext cx="1706497" cy="14493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5C656-4CB7-4E33-A76D-6B52716FE42A}">
      <dsp:nvSpPr>
        <dsp:cNvPr id="0" name=""/>
        <dsp:cNvSpPr/>
      </dsp:nvSpPr>
      <dsp:spPr>
        <a:xfrm>
          <a:off x="0" y="3985641"/>
          <a:ext cx="12024360" cy="181165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Franklin Gothic Medium Cond" panose="020B0606030402020204" pitchFamily="34" charset="0"/>
            </a:rPr>
            <a:t>Consumer</a:t>
          </a:r>
          <a:endParaRPr lang="en-US" sz="25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Higher bidding: end user will have to pay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Migrant workers 10% of monthly Expenditure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Competition: Service quality ▲</a:t>
          </a:r>
          <a:endParaRPr lang="en-US" sz="2000" kern="1200" dirty="0">
            <a:latin typeface="Franklin Gothic Medium Cond" panose="020B06060304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Franklin Gothic Medium Cond" panose="020B0606030402020204" pitchFamily="34" charset="0"/>
            </a:rPr>
            <a:t>If spectrum not won- interconnect charges</a:t>
          </a:r>
          <a:endParaRPr lang="en-US" sz="2000" kern="1200" dirty="0">
            <a:latin typeface="Franklin Gothic Medium Cond" panose="020B0606030402020204" pitchFamily="34" charset="0"/>
          </a:endParaRPr>
        </a:p>
      </dsp:txBody>
      <dsp:txXfrm>
        <a:off x="2586037" y="3985641"/>
        <a:ext cx="9438322" cy="1811655"/>
      </dsp:txXfrm>
    </dsp:sp>
    <dsp:sp modelId="{5055000A-F655-4032-BBF0-58F34CB8A95E}">
      <dsp:nvSpPr>
        <dsp:cNvPr id="0" name=""/>
        <dsp:cNvSpPr/>
      </dsp:nvSpPr>
      <dsp:spPr>
        <a:xfrm>
          <a:off x="530352" y="4166806"/>
          <a:ext cx="1706497" cy="14493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A92DF-7CDB-4B71-B6F0-7B474EA99244}">
      <dsp:nvSpPr>
        <dsp:cNvPr id="0" name=""/>
        <dsp:cNvSpPr/>
      </dsp:nvSpPr>
      <dsp:spPr>
        <a:xfrm>
          <a:off x="1288939" y="0"/>
          <a:ext cx="2894076" cy="289407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85D1-4612-4E8F-9FFC-7CF5AA095F23}">
      <dsp:nvSpPr>
        <dsp:cNvPr id="0" name=""/>
        <dsp:cNvSpPr/>
      </dsp:nvSpPr>
      <dsp:spPr>
        <a:xfrm>
          <a:off x="1288939" y="0"/>
          <a:ext cx="289" cy="5788152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EF901-205B-41AB-AB6A-8D9D5D974B3F}">
      <dsp:nvSpPr>
        <dsp:cNvPr id="0" name=""/>
        <dsp:cNvSpPr/>
      </dsp:nvSpPr>
      <dsp:spPr>
        <a:xfrm>
          <a:off x="1288939" y="2894076"/>
          <a:ext cx="2894076" cy="2894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MMDR</a:t>
          </a:r>
          <a:endParaRPr lang="en-US" sz="4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Features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Pros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Anti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1288939" y="2894076"/>
        <a:ext cx="2894076" cy="2894076"/>
      </dsp:txXfrm>
    </dsp:sp>
    <dsp:sp modelId="{9676423A-6FE0-48B2-A9AF-896390A61F5C}">
      <dsp:nvSpPr>
        <dsp:cNvPr id="0" name=""/>
        <dsp:cNvSpPr/>
      </dsp:nvSpPr>
      <dsp:spPr>
        <a:xfrm>
          <a:off x="4184142" y="0"/>
          <a:ext cx="2894076" cy="289407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8E57E-BB13-4D87-911D-C0C18565930C}">
      <dsp:nvSpPr>
        <dsp:cNvPr id="0" name=""/>
        <dsp:cNvSpPr/>
      </dsp:nvSpPr>
      <dsp:spPr>
        <a:xfrm>
          <a:off x="4184142" y="0"/>
          <a:ext cx="289" cy="5788152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22EED-29DE-4225-8755-4629131173A2}">
      <dsp:nvSpPr>
        <dsp:cNvPr id="0" name=""/>
        <dsp:cNvSpPr/>
      </dsp:nvSpPr>
      <dsp:spPr>
        <a:xfrm>
          <a:off x="4184142" y="2894076"/>
          <a:ext cx="2894076" cy="2894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Coal</a:t>
          </a:r>
          <a:endParaRPr lang="en-US" sz="4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Scam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Pros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Anti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4184142" y="2894076"/>
        <a:ext cx="2894076" cy="2894076"/>
      </dsp:txXfrm>
    </dsp:sp>
    <dsp:sp modelId="{F78CEDB0-CD38-4E08-991D-02B245A7A504}">
      <dsp:nvSpPr>
        <dsp:cNvPr id="0" name=""/>
        <dsp:cNvSpPr/>
      </dsp:nvSpPr>
      <dsp:spPr>
        <a:xfrm>
          <a:off x="7079344" y="0"/>
          <a:ext cx="2894076" cy="289407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32CC8-F97E-46A0-AAB8-2E03B0FEDA53}">
      <dsp:nvSpPr>
        <dsp:cNvPr id="0" name=""/>
        <dsp:cNvSpPr/>
      </dsp:nvSpPr>
      <dsp:spPr>
        <a:xfrm>
          <a:off x="7079344" y="0"/>
          <a:ext cx="289" cy="5788152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E19AE-E82F-41FF-A3B5-CF3417583BC4}">
      <dsp:nvSpPr>
        <dsp:cNvPr id="0" name=""/>
        <dsp:cNvSpPr/>
      </dsp:nvSpPr>
      <dsp:spPr>
        <a:xfrm>
          <a:off x="7079344" y="2894076"/>
          <a:ext cx="2894076" cy="2894076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latin typeface="Franklin Gothic Medium Cond" panose="020B0606030402020204" pitchFamily="34" charset="0"/>
            </a:rPr>
            <a:t>Spectrum</a:t>
          </a:r>
          <a:endParaRPr lang="en-US" sz="48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NTP-2012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Auction</a:t>
          </a:r>
          <a:endParaRPr lang="en-US" sz="3700" kern="1200" dirty="0">
            <a:latin typeface="Franklin Gothic Medium Cond" panose="020B0606030402020204" pitchFamily="34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>
              <a:latin typeface="Franklin Gothic Medium Cond" panose="020B0606030402020204" pitchFamily="34" charset="0"/>
            </a:rPr>
            <a:t>Pros | Anti</a:t>
          </a:r>
          <a:endParaRPr lang="en-US" sz="3700" kern="1200" dirty="0">
            <a:latin typeface="Franklin Gothic Medium Cond" panose="020B0606030402020204" pitchFamily="34" charset="0"/>
          </a:endParaRPr>
        </a:p>
      </dsp:txBody>
      <dsp:txXfrm>
        <a:off x="7079344" y="2894076"/>
        <a:ext cx="2894076" cy="28940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522F-36BE-4146-999D-70C5EFA39207}">
      <dsp:nvSpPr>
        <dsp:cNvPr id="0" name=""/>
        <dsp:cNvSpPr/>
      </dsp:nvSpPr>
      <dsp:spPr>
        <a:xfrm>
          <a:off x="4191863" y="1474740"/>
          <a:ext cx="1954217" cy="447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623"/>
              </a:lnTo>
              <a:lnTo>
                <a:pt x="1954217" y="225623"/>
              </a:lnTo>
              <a:lnTo>
                <a:pt x="1954217" y="4476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A4713-CBF6-409D-9D8B-876DF200CE19}">
      <dsp:nvSpPr>
        <dsp:cNvPr id="0" name=""/>
        <dsp:cNvSpPr/>
      </dsp:nvSpPr>
      <dsp:spPr>
        <a:xfrm>
          <a:off x="2191925" y="3343682"/>
          <a:ext cx="91440" cy="4476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428FB-B3C0-48BE-B888-EB56F3F07941}">
      <dsp:nvSpPr>
        <dsp:cNvPr id="0" name=""/>
        <dsp:cNvSpPr/>
      </dsp:nvSpPr>
      <dsp:spPr>
        <a:xfrm>
          <a:off x="2237645" y="1474740"/>
          <a:ext cx="1954217" cy="447693"/>
        </a:xfrm>
        <a:custGeom>
          <a:avLst/>
          <a:gdLst/>
          <a:ahLst/>
          <a:cxnLst/>
          <a:rect l="0" t="0" r="0" b="0"/>
          <a:pathLst>
            <a:path>
              <a:moveTo>
                <a:pt x="1954217" y="0"/>
              </a:moveTo>
              <a:lnTo>
                <a:pt x="1954217" y="225623"/>
              </a:lnTo>
              <a:lnTo>
                <a:pt x="0" y="225623"/>
              </a:lnTo>
              <a:lnTo>
                <a:pt x="0" y="4476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5FE32-5C3D-4C78-B140-1FF46B3D51B2}">
      <dsp:nvSpPr>
        <dsp:cNvPr id="0" name=""/>
        <dsp:cNvSpPr/>
      </dsp:nvSpPr>
      <dsp:spPr>
        <a:xfrm>
          <a:off x="3481238" y="53491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D86C5-FAA4-41A4-88C6-C2DF12CB3007}">
      <dsp:nvSpPr>
        <dsp:cNvPr id="0" name=""/>
        <dsp:cNvSpPr/>
      </dsp:nvSpPr>
      <dsp:spPr>
        <a:xfrm>
          <a:off x="4902487" y="49937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Company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4902487" y="49937"/>
        <a:ext cx="2131873" cy="1421249"/>
      </dsp:txXfrm>
    </dsp:sp>
    <dsp:sp modelId="{8E6DE3C0-BD02-4C29-BAA7-B2A28EB5C78D}">
      <dsp:nvSpPr>
        <dsp:cNvPr id="0" name=""/>
        <dsp:cNvSpPr/>
      </dsp:nvSpPr>
      <dsp:spPr>
        <a:xfrm>
          <a:off x="1527021" y="1922433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53EA7-BF2E-43B6-9174-53F615FA845F}">
      <dsp:nvSpPr>
        <dsp:cNvPr id="0" name=""/>
        <dsp:cNvSpPr/>
      </dsp:nvSpPr>
      <dsp:spPr>
        <a:xfrm>
          <a:off x="2948270" y="1918880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License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948270" y="1918880"/>
        <a:ext cx="2131873" cy="1421249"/>
      </dsp:txXfrm>
    </dsp:sp>
    <dsp:sp modelId="{9891496B-95FA-44C3-ABA9-937D059503D3}">
      <dsp:nvSpPr>
        <dsp:cNvPr id="0" name=""/>
        <dsp:cNvSpPr/>
      </dsp:nvSpPr>
      <dsp:spPr>
        <a:xfrm>
          <a:off x="1527021" y="3791376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8E8A4-AE13-4BCC-897D-246BE6E262D7}">
      <dsp:nvSpPr>
        <dsp:cNvPr id="0" name=""/>
        <dsp:cNvSpPr/>
      </dsp:nvSpPr>
      <dsp:spPr>
        <a:xfrm>
          <a:off x="2948270" y="3787822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1</a:t>
          </a:r>
          <a:r>
            <a:rPr lang="en-US" sz="3000" kern="1200" baseline="30000" dirty="0" smtClean="0">
              <a:latin typeface="Franklin Gothic Medium Cond" panose="020B0606030402020204" pitchFamily="34" charset="0"/>
            </a:rPr>
            <a:t>st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come 1</a:t>
          </a:r>
          <a:r>
            <a:rPr lang="en-US" sz="3000" kern="1200" baseline="30000" dirty="0" smtClean="0">
              <a:latin typeface="Franklin Gothic Medium Cond" panose="020B0606030402020204" pitchFamily="34" charset="0"/>
            </a:rPr>
            <a:t>st</a:t>
          </a:r>
          <a:r>
            <a:rPr lang="en-US" sz="3000" kern="1200" dirty="0" smtClean="0">
              <a:latin typeface="Franklin Gothic Medium Cond" panose="020B0606030402020204" pitchFamily="34" charset="0"/>
            </a:rPr>
            <a:t> serve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2948270" y="3787822"/>
        <a:ext cx="2131873" cy="1421249"/>
      </dsp:txXfrm>
    </dsp:sp>
    <dsp:sp modelId="{3212DFEA-4E79-4615-91DB-615CD9B69DCB}">
      <dsp:nvSpPr>
        <dsp:cNvPr id="0" name=""/>
        <dsp:cNvSpPr/>
      </dsp:nvSpPr>
      <dsp:spPr>
        <a:xfrm>
          <a:off x="5435456" y="1922433"/>
          <a:ext cx="1421249" cy="142124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A050A-96BC-48E7-8F55-A48F9916581F}">
      <dsp:nvSpPr>
        <dsp:cNvPr id="0" name=""/>
        <dsp:cNvSpPr/>
      </dsp:nvSpPr>
      <dsp:spPr>
        <a:xfrm>
          <a:off x="6856705" y="1918880"/>
          <a:ext cx="2131873" cy="1421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Franklin Gothic Medium Cond" panose="020B0606030402020204" pitchFamily="34" charset="0"/>
            </a:rPr>
            <a:t>Spectrum Free with license</a:t>
          </a:r>
          <a:endParaRPr lang="en-US" sz="3000" kern="1200" dirty="0">
            <a:latin typeface="Franklin Gothic Medium Cond" panose="020B0606030402020204" pitchFamily="34" charset="0"/>
          </a:endParaRPr>
        </a:p>
      </dsp:txBody>
      <dsp:txXfrm>
        <a:off x="6856705" y="1918880"/>
        <a:ext cx="2131873" cy="14212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DD056-8B88-4BE1-B2C3-3E10DF6C77EB}">
      <dsp:nvSpPr>
        <dsp:cNvPr id="0" name=""/>
        <dsp:cNvSpPr/>
      </dsp:nvSpPr>
      <dsp:spPr>
        <a:xfrm>
          <a:off x="0" y="0"/>
          <a:ext cx="10515600" cy="25053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atin typeface="Franklin Gothic Medium Cond" panose="020B0606030402020204" pitchFamily="34" charset="0"/>
            </a:rPr>
            <a:t>Swan (Shahid </a:t>
          </a:r>
          <a:r>
            <a:rPr lang="en-US" sz="5200" kern="1200" dirty="0" err="1" smtClean="0">
              <a:latin typeface="Franklin Gothic Medium Cond" panose="020B0606030402020204" pitchFamily="34" charset="0"/>
            </a:rPr>
            <a:t>Balwa</a:t>
          </a:r>
          <a:r>
            <a:rPr lang="en-US" sz="5200" kern="1200" dirty="0" smtClean="0">
              <a:latin typeface="Franklin Gothic Medium Cond" panose="020B0606030402020204" pitchFamily="34" charset="0"/>
            </a:rPr>
            <a:t>)</a:t>
          </a:r>
          <a:endParaRPr lang="en-US" sz="5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Bought 1500 cr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Sold to </a:t>
          </a:r>
          <a:r>
            <a:rPr lang="en-US" sz="4100" kern="1200" dirty="0" err="1" smtClean="0">
              <a:latin typeface="Franklin Gothic Medium Cond" panose="020B0606030402020204" pitchFamily="34" charset="0"/>
            </a:rPr>
            <a:t>Eitsalat</a:t>
          </a:r>
          <a:r>
            <a:rPr lang="en-US" sz="4100" kern="1200" dirty="0" smtClean="0">
              <a:latin typeface="Franklin Gothic Medium Cond" panose="020B0606030402020204" pitchFamily="34" charset="0"/>
            </a:rPr>
            <a:t> @6000 cr.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2353657" y="0"/>
        <a:ext cx="8161942" cy="2505370"/>
      </dsp:txXfrm>
    </dsp:sp>
    <dsp:sp modelId="{81C75087-5F35-4E07-BFBF-4C7E95E6B59A}">
      <dsp:nvSpPr>
        <dsp:cNvPr id="0" name=""/>
        <dsp:cNvSpPr/>
      </dsp:nvSpPr>
      <dsp:spPr>
        <a:xfrm>
          <a:off x="524773" y="250537"/>
          <a:ext cx="1554647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662E2-3258-4D72-805B-DED112149B90}">
      <dsp:nvSpPr>
        <dsp:cNvPr id="0" name=""/>
        <dsp:cNvSpPr/>
      </dsp:nvSpPr>
      <dsp:spPr>
        <a:xfrm>
          <a:off x="0" y="2755907"/>
          <a:ext cx="10515600" cy="2505370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err="1" smtClean="0">
              <a:latin typeface="Franklin Gothic Medium Cond" panose="020B0606030402020204" pitchFamily="34" charset="0"/>
            </a:rPr>
            <a:t>Unitech</a:t>
          </a:r>
          <a:r>
            <a:rPr lang="en-US" sz="5200" kern="1200" dirty="0" smtClean="0">
              <a:latin typeface="Franklin Gothic Medium Cond" panose="020B0606030402020204" pitchFamily="34" charset="0"/>
            </a:rPr>
            <a:t> (Sanjay Chandra)</a:t>
          </a:r>
          <a:endParaRPr lang="en-US" sz="52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Rs.1600 cr.</a:t>
          </a:r>
          <a:endParaRPr lang="en-US" sz="4100" kern="1200" dirty="0">
            <a:latin typeface="Franklin Gothic Medium Cond" panose="020B0606030402020204" pitchFamily="34" charset="0"/>
          </a:endParaRP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>
              <a:latin typeface="Franklin Gothic Medium Cond" panose="020B0606030402020204" pitchFamily="34" charset="0"/>
            </a:rPr>
            <a:t>Rs. 6200 cr. To Telenor (Norway)</a:t>
          </a:r>
          <a:endParaRPr lang="en-US" sz="4100" kern="1200" dirty="0">
            <a:latin typeface="Franklin Gothic Medium Cond" panose="020B0606030402020204" pitchFamily="34" charset="0"/>
          </a:endParaRPr>
        </a:p>
      </dsp:txBody>
      <dsp:txXfrm>
        <a:off x="2353657" y="2755907"/>
        <a:ext cx="8161942" cy="2505370"/>
      </dsp:txXfrm>
    </dsp:sp>
    <dsp:sp modelId="{525F98C7-1D42-487A-AB7B-C5FDC470D262}">
      <dsp:nvSpPr>
        <dsp:cNvPr id="0" name=""/>
        <dsp:cNvSpPr/>
      </dsp:nvSpPr>
      <dsp:spPr>
        <a:xfrm>
          <a:off x="250537" y="3006444"/>
          <a:ext cx="2103120" cy="20042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3D18B-2017-4C21-B7F1-DFF02597E101}">
      <dsp:nvSpPr>
        <dsp:cNvPr id="0" name=""/>
        <dsp:cNvSpPr/>
      </dsp:nvSpPr>
      <dsp:spPr>
        <a:xfrm>
          <a:off x="6874929" y="3695052"/>
          <a:ext cx="91440" cy="4947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47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3522F-36BE-4146-999D-70C5EFA39207}">
      <dsp:nvSpPr>
        <dsp:cNvPr id="0" name=""/>
        <dsp:cNvSpPr/>
      </dsp:nvSpPr>
      <dsp:spPr>
        <a:xfrm>
          <a:off x="4761082" y="1629720"/>
          <a:ext cx="2159567" cy="494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331"/>
              </a:lnTo>
              <a:lnTo>
                <a:pt x="2159567" y="249331"/>
              </a:lnTo>
              <a:lnTo>
                <a:pt x="2159567" y="4947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A4713-CBF6-409D-9D8B-876DF200CE19}">
      <dsp:nvSpPr>
        <dsp:cNvPr id="0" name=""/>
        <dsp:cNvSpPr/>
      </dsp:nvSpPr>
      <dsp:spPr>
        <a:xfrm>
          <a:off x="2555794" y="3695052"/>
          <a:ext cx="91440" cy="4947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47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428FB-B3C0-48BE-B888-EB56F3F07941}">
      <dsp:nvSpPr>
        <dsp:cNvPr id="0" name=""/>
        <dsp:cNvSpPr/>
      </dsp:nvSpPr>
      <dsp:spPr>
        <a:xfrm>
          <a:off x="2601514" y="1629720"/>
          <a:ext cx="2159567" cy="494737"/>
        </a:xfrm>
        <a:custGeom>
          <a:avLst/>
          <a:gdLst/>
          <a:ahLst/>
          <a:cxnLst/>
          <a:rect l="0" t="0" r="0" b="0"/>
          <a:pathLst>
            <a:path>
              <a:moveTo>
                <a:pt x="2159567" y="0"/>
              </a:moveTo>
              <a:lnTo>
                <a:pt x="2159567" y="249331"/>
              </a:lnTo>
              <a:lnTo>
                <a:pt x="0" y="249331"/>
              </a:lnTo>
              <a:lnTo>
                <a:pt x="0" y="4947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5FE32-5C3D-4C78-B140-1FF46B3D51B2}">
      <dsp:nvSpPr>
        <dsp:cNvPr id="0" name=""/>
        <dsp:cNvSpPr/>
      </dsp:nvSpPr>
      <dsp:spPr>
        <a:xfrm>
          <a:off x="3975784" y="59126"/>
          <a:ext cx="1570594" cy="157059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D86C5-FAA4-41A4-88C6-C2DF12CB3007}">
      <dsp:nvSpPr>
        <dsp:cNvPr id="0" name=""/>
        <dsp:cNvSpPr/>
      </dsp:nvSpPr>
      <dsp:spPr>
        <a:xfrm>
          <a:off x="5546379" y="55199"/>
          <a:ext cx="2355891" cy="157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Company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5546379" y="55199"/>
        <a:ext cx="2355891" cy="1570594"/>
      </dsp:txXfrm>
    </dsp:sp>
    <dsp:sp modelId="{8E6DE3C0-BD02-4C29-BAA7-B2A28EB5C78D}">
      <dsp:nvSpPr>
        <dsp:cNvPr id="0" name=""/>
        <dsp:cNvSpPr/>
      </dsp:nvSpPr>
      <dsp:spPr>
        <a:xfrm>
          <a:off x="1816217" y="2124457"/>
          <a:ext cx="1570594" cy="157059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53EA7-BF2E-43B6-9174-53F615FA845F}">
      <dsp:nvSpPr>
        <dsp:cNvPr id="0" name=""/>
        <dsp:cNvSpPr/>
      </dsp:nvSpPr>
      <dsp:spPr>
        <a:xfrm>
          <a:off x="3386811" y="2120531"/>
          <a:ext cx="2355891" cy="157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License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3386811" y="2120531"/>
        <a:ext cx="2355891" cy="1570594"/>
      </dsp:txXfrm>
    </dsp:sp>
    <dsp:sp modelId="{9891496B-95FA-44C3-ABA9-937D059503D3}">
      <dsp:nvSpPr>
        <dsp:cNvPr id="0" name=""/>
        <dsp:cNvSpPr/>
      </dsp:nvSpPr>
      <dsp:spPr>
        <a:xfrm>
          <a:off x="1816217" y="4189789"/>
          <a:ext cx="1570594" cy="157059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8E8A4-AE13-4BCC-897D-246BE6E262D7}">
      <dsp:nvSpPr>
        <dsp:cNvPr id="0" name=""/>
        <dsp:cNvSpPr/>
      </dsp:nvSpPr>
      <dsp:spPr>
        <a:xfrm>
          <a:off x="3386811" y="4185863"/>
          <a:ext cx="2355891" cy="157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Unified for 22 circle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3386811" y="4185863"/>
        <a:ext cx="2355891" cy="1570594"/>
      </dsp:txXfrm>
    </dsp:sp>
    <dsp:sp modelId="{3212DFEA-4E79-4615-91DB-615CD9B69DCB}">
      <dsp:nvSpPr>
        <dsp:cNvPr id="0" name=""/>
        <dsp:cNvSpPr/>
      </dsp:nvSpPr>
      <dsp:spPr>
        <a:xfrm>
          <a:off x="6135352" y="2124457"/>
          <a:ext cx="1570594" cy="1570594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A050A-96BC-48E7-8F55-A48F9916581F}">
      <dsp:nvSpPr>
        <dsp:cNvPr id="0" name=""/>
        <dsp:cNvSpPr/>
      </dsp:nvSpPr>
      <dsp:spPr>
        <a:xfrm>
          <a:off x="7705946" y="2120531"/>
          <a:ext cx="2355891" cy="1570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Buy separately for 22 circles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7705946" y="2120531"/>
        <a:ext cx="2355891" cy="1570594"/>
      </dsp:txXfrm>
    </dsp:sp>
    <dsp:sp modelId="{9325F462-6D2B-469D-B979-E2C678B61EBA}">
      <dsp:nvSpPr>
        <dsp:cNvPr id="0" name=""/>
        <dsp:cNvSpPr/>
      </dsp:nvSpPr>
      <dsp:spPr>
        <a:xfrm>
          <a:off x="6135352" y="4189789"/>
          <a:ext cx="1570594" cy="1570594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145B2-E5D7-4C8D-9DAD-3B07F511E7FD}">
      <dsp:nvSpPr>
        <dsp:cNvPr id="0" name=""/>
        <dsp:cNvSpPr/>
      </dsp:nvSpPr>
      <dsp:spPr>
        <a:xfrm>
          <a:off x="7705946" y="4185863"/>
          <a:ext cx="2355891" cy="1570594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atin typeface="Franklin Gothic Medium Cond" panose="020B0606030402020204" pitchFamily="34" charset="0"/>
            </a:rPr>
            <a:t>Auction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7705946" y="4185863"/>
        <a:ext cx="2355891" cy="15705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3C809-9BAE-4812-A9E0-611A37FA1FD0}">
      <dsp:nvSpPr>
        <dsp:cNvPr id="0" name=""/>
        <dsp:cNvSpPr/>
      </dsp:nvSpPr>
      <dsp:spPr>
        <a:xfrm rot="16200000">
          <a:off x="-1803011" y="1807182"/>
          <a:ext cx="5262563" cy="164819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~100Mhz: FM Radio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4172" y="1052512"/>
        <a:ext cx="1648197" cy="3157537"/>
      </dsp:txXfrm>
    </dsp:sp>
    <dsp:sp modelId="{6B3AFDB9-9254-4E3A-B710-BE8FF34E0351}">
      <dsp:nvSpPr>
        <dsp:cNvPr id="0" name=""/>
        <dsp:cNvSpPr/>
      </dsp:nvSpPr>
      <dsp:spPr>
        <a:xfrm rot="16200000">
          <a:off x="-31199" y="1807182"/>
          <a:ext cx="5262563" cy="164819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800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Mhz</a:t>
          </a:r>
          <a:r>
            <a:rPr lang="en-US" sz="2600" kern="1200" dirty="0" smtClean="0">
              <a:latin typeface="Franklin Gothic Medium Cond" panose="020B0606030402020204" pitchFamily="34" charset="0"/>
            </a:rPr>
            <a:t>: CDMA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1775984" y="1052512"/>
        <a:ext cx="1648197" cy="3157537"/>
      </dsp:txXfrm>
    </dsp:sp>
    <dsp:sp modelId="{2228E4FD-ABCC-4A61-BACC-935892797012}">
      <dsp:nvSpPr>
        <dsp:cNvPr id="0" name=""/>
        <dsp:cNvSpPr/>
      </dsp:nvSpPr>
      <dsp:spPr>
        <a:xfrm rot="16200000">
          <a:off x="1740612" y="1807182"/>
          <a:ext cx="5262563" cy="1648197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900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Mhz</a:t>
          </a:r>
          <a:r>
            <a:rPr lang="en-US" sz="2600" kern="1200" dirty="0" smtClean="0">
              <a:latin typeface="Franklin Gothic Medium Cond" panose="020B0606030402020204" pitchFamily="34" charset="0"/>
            </a:rPr>
            <a:t>: Voice calls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3547795" y="1052512"/>
        <a:ext cx="1648197" cy="3157537"/>
      </dsp:txXfrm>
    </dsp:sp>
    <dsp:sp modelId="{6D547023-C87F-4F5D-B4C0-13E6354DE9DB}">
      <dsp:nvSpPr>
        <dsp:cNvPr id="0" name=""/>
        <dsp:cNvSpPr/>
      </dsp:nvSpPr>
      <dsp:spPr>
        <a:xfrm rot="16200000">
          <a:off x="3512424" y="1807182"/>
          <a:ext cx="5262563" cy="1648197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1800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Mhz</a:t>
          </a:r>
          <a:r>
            <a:rPr lang="en-US" sz="2600" kern="1200" dirty="0" smtClean="0">
              <a:latin typeface="Franklin Gothic Medium Cond" panose="020B0606030402020204" pitchFamily="34" charset="0"/>
            </a:rPr>
            <a:t>: 4G (US, S.Korea)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5319607" y="1052512"/>
        <a:ext cx="1648197" cy="3157537"/>
      </dsp:txXfrm>
    </dsp:sp>
    <dsp:sp modelId="{B4F90336-0F76-476F-932C-77892C6B213D}">
      <dsp:nvSpPr>
        <dsp:cNvPr id="0" name=""/>
        <dsp:cNvSpPr/>
      </dsp:nvSpPr>
      <dsp:spPr>
        <a:xfrm rot="16200000">
          <a:off x="5284236" y="1807182"/>
          <a:ext cx="5262563" cy="1648197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2100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Mhz</a:t>
          </a:r>
          <a:r>
            <a:rPr lang="en-US" sz="2600" kern="1200" dirty="0" smtClean="0">
              <a:latin typeface="Franklin Gothic Medium Cond" panose="020B0606030402020204" pitchFamily="34" charset="0"/>
            </a:rPr>
            <a:t>: 3G Internet in India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7091419" y="1052512"/>
        <a:ext cx="1648197" cy="3157537"/>
      </dsp:txXfrm>
    </dsp:sp>
    <dsp:sp modelId="{6291F084-45E7-485D-A8A5-A4679E75ABE9}">
      <dsp:nvSpPr>
        <dsp:cNvPr id="0" name=""/>
        <dsp:cNvSpPr/>
      </dsp:nvSpPr>
      <dsp:spPr>
        <a:xfrm rot="16200000">
          <a:off x="7056048" y="1807182"/>
          <a:ext cx="5262563" cy="164819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Franklin Gothic Medium Cond" panose="020B0606030402020204" pitchFamily="34" charset="0"/>
            </a:rPr>
            <a:t>2300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Mhz</a:t>
          </a:r>
          <a:r>
            <a:rPr lang="en-US" sz="2600" kern="1200" dirty="0" smtClean="0">
              <a:latin typeface="Franklin Gothic Medium Cond" panose="020B0606030402020204" pitchFamily="34" charset="0"/>
            </a:rPr>
            <a:t>: 4G internet (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Mukesh’s</a:t>
          </a:r>
          <a:r>
            <a:rPr lang="en-US" sz="2600" kern="1200" dirty="0" smtClean="0">
              <a:latin typeface="Franklin Gothic Medium Cond" panose="020B0606030402020204" pitchFamily="34" charset="0"/>
            </a:rPr>
            <a:t> Reliance </a:t>
          </a:r>
          <a:r>
            <a:rPr lang="en-US" sz="2600" kern="1200" dirty="0" err="1" smtClean="0">
              <a:latin typeface="Franklin Gothic Medium Cond" panose="020B0606030402020204" pitchFamily="34" charset="0"/>
            </a:rPr>
            <a:t>Jio</a:t>
          </a:r>
          <a:r>
            <a:rPr lang="en-US" sz="2600" kern="1200" dirty="0" smtClean="0">
              <a:latin typeface="Franklin Gothic Medium Cond" panose="020B0606030402020204" pitchFamily="34" charset="0"/>
            </a:rPr>
            <a:t> own it)</a:t>
          </a:r>
          <a:endParaRPr lang="en-US" sz="2600" kern="1200" dirty="0">
            <a:latin typeface="Franklin Gothic Medium Cond" panose="020B0606030402020204" pitchFamily="34" charset="0"/>
          </a:endParaRPr>
        </a:p>
      </dsp:txBody>
      <dsp:txXfrm rot="5400000">
        <a:off x="8863231" y="1052512"/>
        <a:ext cx="1648197" cy="3157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32C05-DC50-45EE-AE1D-93F1AEDF33AE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5EEA3-6318-44A5-A140-A1CDD7EB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such old topic from 2013 but re-appearing</a:t>
            </a:r>
            <a:r>
              <a:rPr lang="en-US" baseline="0" dirty="0" smtClean="0"/>
              <a:t> often in schemes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19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Otherwise</a:t>
            </a:r>
            <a:r>
              <a:rPr lang="en-US" baseline="0" dirty="0" smtClean="0"/>
              <a:t> your answer is </a:t>
            </a:r>
            <a:r>
              <a:rPr lang="en-US" baseline="0" dirty="0" err="1" smtClean="0"/>
              <a:t>incompplte</a:t>
            </a:r>
            <a:r>
              <a:rPr lang="en-US" baseline="0" dirty="0" smtClean="0"/>
              <a:t> for financial inclusion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7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funds</a:t>
            </a:r>
            <a:r>
              <a:rPr lang="en-US" baseline="0" dirty="0" smtClean="0"/>
              <a:t> for Panchayat </a:t>
            </a:r>
            <a:r>
              <a:rPr lang="en-US" baseline="0" dirty="0" err="1" smtClean="0"/>
              <a:t>shasakti</a:t>
            </a:r>
            <a:r>
              <a:rPr lang="en-US" baseline="0" dirty="0" smtClean="0"/>
              <a:t> karan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Gram </a:t>
            </a:r>
            <a:r>
              <a:rPr lang="en-US" dirty="0" err="1" smtClean="0"/>
              <a:t>suraksha</a:t>
            </a:r>
            <a:r>
              <a:rPr lang="en-US" dirty="0" smtClean="0"/>
              <a:t>, </a:t>
            </a:r>
            <a:r>
              <a:rPr lang="en-US" dirty="0" err="1" smtClean="0"/>
              <a:t>suvidha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Otherwise</a:t>
            </a:r>
            <a:r>
              <a:rPr lang="en-US" baseline="0" dirty="0" smtClean="0"/>
              <a:t> your answer is </a:t>
            </a:r>
            <a:r>
              <a:rPr lang="en-US" baseline="0" dirty="0" err="1" smtClean="0"/>
              <a:t>incompplte</a:t>
            </a:r>
            <a:r>
              <a:rPr lang="en-US" baseline="0" dirty="0" smtClean="0"/>
              <a:t> for financial inclusion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such old topic from 2013 but re-appearing</a:t>
            </a:r>
            <a:r>
              <a:rPr lang="en-US" baseline="0" dirty="0" smtClean="0"/>
              <a:t> often in schemes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8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Biometric device- through</a:t>
            </a:r>
            <a:r>
              <a:rPr lang="en-US" baseline="0" dirty="0" smtClean="0"/>
              <a:t> domestically mfg.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6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Biometric device- through</a:t>
            </a:r>
            <a:r>
              <a:rPr lang="en-US" baseline="0" dirty="0" smtClean="0"/>
              <a:t> </a:t>
            </a:r>
            <a:r>
              <a:rPr lang="en-US" baseline="0" smtClean="0"/>
              <a:t>domestically mfg.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lakh crore: existing schemes</a:t>
            </a:r>
          </a:p>
          <a:p>
            <a:r>
              <a:rPr lang="en-US" dirty="0" smtClean="0"/>
              <a:t>13k in new schemes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1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Otherwise</a:t>
            </a:r>
            <a:r>
              <a:rPr lang="en-US" baseline="0" dirty="0" smtClean="0"/>
              <a:t> your answer is </a:t>
            </a:r>
            <a:r>
              <a:rPr lang="en-US" baseline="0" dirty="0" err="1" smtClean="0"/>
              <a:t>incompplte</a:t>
            </a:r>
            <a:r>
              <a:rPr lang="en-US" baseline="0" dirty="0" smtClean="0"/>
              <a:t> for financial inclusion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Otherwise</a:t>
            </a:r>
            <a:r>
              <a:rPr lang="en-US" baseline="0" dirty="0" smtClean="0"/>
              <a:t> your answer is </a:t>
            </a:r>
            <a:r>
              <a:rPr lang="en-US" baseline="0" dirty="0" err="1" smtClean="0"/>
              <a:t>incompplte</a:t>
            </a:r>
            <a:r>
              <a:rPr lang="en-US" baseline="0" dirty="0" smtClean="0"/>
              <a:t> for financial inclusion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B57D-C245-4FD2-8988-1A1905EA6E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49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Auction for 17 out of 22 circles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much important</a:t>
            </a:r>
            <a:r>
              <a:rPr lang="en-US" baseline="0" dirty="0" smtClean="0"/>
              <a:t> for UPSC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5EEA3-6318-44A5-A140-A1CDD7EBFA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7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49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7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6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1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848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4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21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6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1559-1E62-43A5-A12F-13F9B9E36553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DBFB-8A2E-49DE-B65F-A3C5030F7F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54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1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1559-1E62-43A5-A12F-13F9B9E36553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DBFB-8A2E-49DE-B65F-A3C5030F7F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7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1559-1E62-43A5-A12F-13F9B9E36553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DBFB-8A2E-49DE-B65F-A3C5030F7F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2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45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75F4-5E95-47AC-A18F-A4684DBA9CFB}" type="datetimeFigureOut">
              <a:rPr lang="en-US" smtClean="0"/>
              <a:t>10-Jun-15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03FE6-850D-4A8F-9041-F9FF0919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5/01/e-governance-white-fi-internet-digital-locker.html#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runal.org/2015/04/current-affairs-topiclist-april-2015.html" TargetMode="External"/><Relationship Id="rId4" Type="http://schemas.openxmlformats.org/officeDocument/2006/relationships/hyperlink" Target="http://mrunal.org/2014/11/gs3-it-awareness-raspberry-pi-shellshock-heartbleed-internet-of-everything.html#26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ostagestamps.gov.in/Stampofyear2015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7" y="28716"/>
            <a:ext cx="6096851" cy="34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7" y="3428521"/>
            <a:ext cx="6096851" cy="3429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7521" y="6150114"/>
            <a:ext cx="9146040" cy="707886"/>
          </a:xfrm>
          <a:prstGeom prst="wedgeRectCallout">
            <a:avLst>
              <a:gd name="adj1" fmla="val 32548"/>
              <a:gd name="adj2" fmla="val -3596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Today: communication &amp;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69309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222649"/>
              </p:ext>
            </p:extLst>
          </p:nvPr>
        </p:nvGraphicFramePr>
        <p:xfrm>
          <a:off x="82296" y="914400"/>
          <a:ext cx="12225528" cy="575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India Mission (by 2019)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795523"/>
            <a:ext cx="10515600" cy="5486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Department of Electronics and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203416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291222" y="3492893"/>
            <a:ext cx="2270957" cy="192802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locker to host information, documents</a:t>
            </a:r>
          </a:p>
          <a:p>
            <a:r>
              <a:rPr lang="en-US" dirty="0" smtClean="0"/>
              <a:t>2 way communication with Government</a:t>
            </a:r>
          </a:p>
          <a:p>
            <a:pPr lvl="1"/>
            <a:r>
              <a:rPr lang="en-US" dirty="0" smtClean="0"/>
              <a:t>Social media, twitter,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Mygov.in</a:t>
            </a:r>
            <a:endParaRPr lang="en-US" dirty="0"/>
          </a:p>
          <a:p>
            <a:r>
              <a:rPr lang="en-US" dirty="0" smtClean="0"/>
              <a:t>Govt. to send message to people on special program/ festivals</a:t>
            </a:r>
          </a:p>
          <a:p>
            <a:pPr lvl="1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#6: info. to ALL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Convergence with Make in India, skill India, ATAL, SETU (</a:t>
            </a:r>
            <a:r>
              <a:rPr lang="en-US" dirty="0" smtClean="0">
                <a:solidFill>
                  <a:srgbClr val="FFC000"/>
                </a:solidFill>
              </a:rPr>
              <a:t>L5P3 &amp; P4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Convergence with Foreign Trade Policy 2015 (</a:t>
            </a:r>
            <a:r>
              <a:rPr lang="en-US" dirty="0" smtClean="0">
                <a:solidFill>
                  <a:srgbClr val="FFC000"/>
                </a:solidFill>
              </a:rPr>
              <a:t>L6P1 &amp; P2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Tax incentives, incubation centres</a:t>
            </a:r>
          </a:p>
          <a:p>
            <a:r>
              <a:rPr lang="en-US" dirty="0" smtClean="0"/>
              <a:t>Government procurement (WTO non tariff barrier?)</a:t>
            </a:r>
          </a:p>
          <a:p>
            <a:r>
              <a:rPr lang="en-US" dirty="0" smtClean="0"/>
              <a:t>Set top box, mobile, medical electronics, smart energy meters, smart card, </a:t>
            </a:r>
            <a:r>
              <a:rPr lang="en-US" dirty="0" smtClean="0">
                <a:solidFill>
                  <a:srgbClr val="FFFF00"/>
                </a:solidFill>
              </a:rPr>
              <a:t>micro-ATM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#7: ZERO import by 2020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Digital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882063" y="3170773"/>
            <a:ext cx="3089275" cy="257226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HCL, </a:t>
            </a:r>
            <a:r>
              <a:rPr lang="en-US" dirty="0" err="1"/>
              <a:t>Verifon</a:t>
            </a:r>
            <a:r>
              <a:rPr lang="en-US" dirty="0"/>
              <a:t> etc. </a:t>
            </a:r>
            <a:r>
              <a:rPr lang="en-US" dirty="0" smtClean="0"/>
              <a:t>~</a:t>
            </a:r>
            <a:r>
              <a:rPr lang="en-US" dirty="0"/>
              <a:t>10k each device</a:t>
            </a:r>
          </a:p>
          <a:p>
            <a:r>
              <a:rPr lang="en-US" dirty="0" err="1" smtClean="0"/>
              <a:t>PoS</a:t>
            </a:r>
            <a:r>
              <a:rPr lang="en-US" dirty="0" smtClean="0"/>
              <a:t> Point of sale device for cash distribution</a:t>
            </a:r>
          </a:p>
          <a:p>
            <a:r>
              <a:rPr lang="en-US" dirty="0"/>
              <a:t>Money in aluminum safe box- manually taken out by </a:t>
            </a:r>
            <a:r>
              <a:rPr lang="en-US" dirty="0" smtClean="0"/>
              <a:t>agent</a:t>
            </a:r>
          </a:p>
          <a:p>
            <a:r>
              <a:rPr lang="en-US" dirty="0" smtClean="0"/>
              <a:t>GPRS connected, Finger print authentication</a:t>
            </a:r>
          </a:p>
          <a:p>
            <a:r>
              <a:rPr lang="en-US" dirty="0" smtClean="0"/>
              <a:t>Aadhar Seeded Jan </a:t>
            </a:r>
            <a:r>
              <a:rPr lang="en-US" dirty="0" err="1" smtClean="0"/>
              <a:t>Dhan</a:t>
            </a:r>
            <a:r>
              <a:rPr lang="en-US" dirty="0" smtClean="0"/>
              <a:t> Account=&gt; Banking business correspondence agent (BCA)=&gt; DBT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ATM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GS3 S&amp;T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0% IT import- scope for mid-skilled workers</a:t>
            </a:r>
          </a:p>
          <a:p>
            <a:r>
              <a:rPr lang="en-US" dirty="0"/>
              <a:t>(DE-ITY) Train 1 crore IT ready workforce in RURBAN </a:t>
            </a:r>
            <a:r>
              <a:rPr lang="en-US" dirty="0" smtClean="0"/>
              <a:t>areas </a:t>
            </a:r>
            <a:r>
              <a:rPr lang="en-US" dirty="0" smtClean="0">
                <a:solidFill>
                  <a:srgbClr val="FFC000"/>
                </a:solidFill>
              </a:rPr>
              <a:t>L7P3.pptx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/>
              <a:t>(DoT) Telecom companies to train youth for their own rural-penetration</a:t>
            </a:r>
          </a:p>
          <a:p>
            <a:r>
              <a:rPr lang="en-US" dirty="0" smtClean="0"/>
              <a:t>NE</a:t>
            </a:r>
            <a:r>
              <a:rPr lang="en-US" dirty="0"/>
              <a:t>: BPO </a:t>
            </a:r>
            <a:r>
              <a:rPr lang="en-US" dirty="0" smtClean="0"/>
              <a:t>promote</a:t>
            </a:r>
          </a:p>
          <a:p>
            <a:r>
              <a:rPr lang="en-US" dirty="0"/>
              <a:t>IT-teachers in </a:t>
            </a:r>
            <a:r>
              <a:rPr lang="en-US" dirty="0" smtClean="0"/>
              <a:t>schools, </a:t>
            </a:r>
            <a:r>
              <a:rPr lang="en-US" dirty="0" err="1" smtClean="0"/>
              <a:t>polytech</a:t>
            </a:r>
            <a:r>
              <a:rPr lang="en-US" dirty="0" smtClean="0"/>
              <a:t>, skill centres</a:t>
            </a:r>
          </a:p>
          <a:p>
            <a:r>
              <a:rPr lang="en-US" dirty="0" smtClean="0"/>
              <a:t>Staff at Common service centre (CSC)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#8: IT job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298428"/>
            <a:ext cx="3089275" cy="2316956"/>
          </a:xfrm>
        </p:spPr>
      </p:pic>
    </p:spTree>
    <p:extLst>
      <p:ext uri="{BB962C8B-B14F-4D97-AF65-F5344CB8AC3E}">
        <p14:creationId xmlns:p14="http://schemas.microsoft.com/office/powerpoint/2010/main" val="2983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94" y="3054096"/>
            <a:ext cx="2871215" cy="2871215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 messaging application for elected &amp; appointed officials</a:t>
            </a:r>
          </a:p>
          <a:p>
            <a:r>
              <a:rPr lang="en-US" dirty="0" smtClean="0"/>
              <a:t>Secure email service for all employees</a:t>
            </a:r>
          </a:p>
          <a:p>
            <a:r>
              <a:rPr lang="en-US" dirty="0" smtClean="0"/>
              <a:t>Standardized Government email/ file design/templates to </a:t>
            </a:r>
            <a:r>
              <a:rPr lang="en-US" dirty="0"/>
              <a:t>▼</a:t>
            </a:r>
            <a:r>
              <a:rPr lang="en-US" dirty="0" smtClean="0"/>
              <a:t> time.</a:t>
            </a:r>
          </a:p>
          <a:p>
            <a:r>
              <a:rPr lang="en-US" dirty="0" smtClean="0"/>
              <a:t>E-greeting through mygov.in</a:t>
            </a:r>
          </a:p>
          <a:p>
            <a:r>
              <a:rPr lang="en-US" dirty="0" smtClean="0"/>
              <a:t>Biometric attendance in all offices.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#9: Early Harvest programs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Wifi</a:t>
            </a:r>
            <a:r>
              <a:rPr lang="en-US" dirty="0"/>
              <a:t> in all universities via NKN</a:t>
            </a:r>
          </a:p>
          <a:p>
            <a:r>
              <a:rPr lang="en-US" dirty="0" smtClean="0"/>
              <a:t>School books=&gt; </a:t>
            </a:r>
            <a:r>
              <a:rPr lang="en-US" dirty="0" err="1" smtClean="0"/>
              <a:t>Ebooks</a:t>
            </a:r>
            <a:r>
              <a:rPr lang="en-US" dirty="0" smtClean="0"/>
              <a:t>, interactive learning</a:t>
            </a:r>
          </a:p>
          <a:p>
            <a:r>
              <a:rPr lang="en-US" dirty="0" smtClean="0"/>
              <a:t>SMS based weather-disaster info.</a:t>
            </a:r>
          </a:p>
          <a:p>
            <a:r>
              <a:rPr lang="en-US" dirty="0" smtClean="0"/>
              <a:t>Lost and found children- national portal =&gt; </a:t>
            </a:r>
            <a:r>
              <a:rPr lang="en-US" dirty="0">
                <a:solidFill>
                  <a:srgbClr val="FFC000"/>
                </a:solidFill>
              </a:rPr>
              <a:t>khoyapaya.gov.in 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By Minister </a:t>
            </a:r>
            <a:r>
              <a:rPr lang="en-US" dirty="0"/>
              <a:t>for Women and Child </a:t>
            </a:r>
            <a:r>
              <a:rPr lang="en-US" dirty="0" smtClean="0"/>
              <a:t>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#9: Early Harvest programs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4" y="2926080"/>
            <a:ext cx="3075992" cy="3075992"/>
          </a:xfrm>
        </p:spPr>
      </p:pic>
    </p:spTree>
    <p:extLst>
      <p:ext uri="{BB962C8B-B14F-4D97-AF65-F5344CB8AC3E}">
        <p14:creationId xmlns:p14="http://schemas.microsoft.com/office/powerpoint/2010/main" val="29213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2296" y="914400"/>
          <a:ext cx="12225528" cy="575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India Mission (by 2019)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795523"/>
            <a:ext cx="10515600" cy="5486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Department of Electronics and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41264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Broadband in 2.5 lakh villages</a:t>
            </a:r>
          </a:p>
          <a:p>
            <a:r>
              <a:rPr lang="en-US" dirty="0" smtClean="0"/>
              <a:t>100% phone coverage</a:t>
            </a:r>
          </a:p>
          <a:p>
            <a:r>
              <a:rPr lang="en-US" dirty="0" smtClean="0"/>
              <a:t>4 lakh public internet access points</a:t>
            </a:r>
          </a:p>
          <a:p>
            <a:r>
              <a:rPr lang="en-US" dirty="0" smtClean="0"/>
              <a:t>2.5 lakh schools with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All universities to have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0% import of IT / electronics</a:t>
            </a:r>
          </a:p>
          <a:p>
            <a:r>
              <a:rPr lang="en-US" dirty="0" smtClean="0"/>
              <a:t>Jobs: direct 1.7 cr, indirect 8.5 crores.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2019</a:t>
            </a:r>
            <a:br>
              <a:rPr lang="en-US" smtClean="0"/>
            </a:br>
            <a:r>
              <a:rPr lang="en-US" smtClean="0"/>
              <a:t>Rs.1.13 </a:t>
            </a:r>
            <a:r>
              <a:rPr lang="en-US" dirty="0" smtClean="0"/>
              <a:t>lakh crores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result?</a:t>
            </a:r>
          </a:p>
        </p:txBody>
      </p:sp>
    </p:spTree>
    <p:extLst>
      <p:ext uri="{BB962C8B-B14F-4D97-AF65-F5344CB8AC3E}">
        <p14:creationId xmlns:p14="http://schemas.microsoft.com/office/powerpoint/2010/main" val="7911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Discuss the importance of Digital India mission to bridge </a:t>
            </a:r>
            <a:r>
              <a:rPr lang="en-US" dirty="0">
                <a:solidFill>
                  <a:srgbClr val="FFC000"/>
                </a:solidFill>
              </a:rPr>
              <a:t>divide between India vs Bharat </a:t>
            </a:r>
            <a:r>
              <a:rPr lang="en-US" dirty="0"/>
              <a:t>/ Rural vs Urban India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To reap India’s </a:t>
            </a:r>
            <a:r>
              <a:rPr lang="en-US" dirty="0" smtClean="0">
                <a:solidFill>
                  <a:srgbClr val="FFC000"/>
                </a:solidFill>
              </a:rPr>
              <a:t>demographic dividend</a:t>
            </a:r>
            <a:r>
              <a:rPr lang="en-US" dirty="0" smtClean="0"/>
              <a:t>, its existing society </a:t>
            </a:r>
            <a:r>
              <a:rPr lang="en-US" dirty="0"/>
              <a:t>&amp; economy </a:t>
            </a:r>
            <a:r>
              <a:rPr lang="en-US" dirty="0" smtClean="0"/>
              <a:t>must be transformed into </a:t>
            </a:r>
            <a:r>
              <a:rPr lang="en-US" dirty="0">
                <a:solidFill>
                  <a:srgbClr val="FFC000"/>
                </a:solidFill>
              </a:rPr>
              <a:t>digital empowered society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knowledge </a:t>
            </a:r>
            <a:r>
              <a:rPr lang="en-US" dirty="0" smtClean="0">
                <a:solidFill>
                  <a:srgbClr val="FFC000"/>
                </a:solidFill>
              </a:rPr>
              <a:t>economy </a:t>
            </a:r>
            <a:r>
              <a:rPr lang="en-US" dirty="0" smtClean="0"/>
              <a:t>respectively. Discuss the significance of Digital India mission in this context.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“X” Premise. discuss relevance of “Y”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26" y="0"/>
            <a:ext cx="6096851" cy="3429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25" y="-1"/>
            <a:ext cx="6096851" cy="3429479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9436608" y="3255264"/>
            <a:ext cx="2112264" cy="832104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Digital India Mission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3483864" y="3255264"/>
            <a:ext cx="1444752" cy="832104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IT jobs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507492" y="3255264"/>
            <a:ext cx="2811780" cy="2020824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E-services for</a:t>
            </a:r>
          </a:p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Rurban, </a:t>
            </a:r>
            <a:r>
              <a:rPr lang="en-US" sz="2000" dirty="0" err="1" smtClean="0">
                <a:latin typeface="Franklin Gothic Medium Cond" panose="020B0606030402020204" pitchFamily="34" charset="0"/>
              </a:rPr>
              <a:t>Amrut</a:t>
            </a:r>
            <a:r>
              <a:rPr lang="en-US" sz="2000" dirty="0" smtClean="0">
                <a:latin typeface="Franklin Gothic Medium Cond" panose="020B0606030402020204" pitchFamily="34" charset="0"/>
              </a:rPr>
              <a:t>, Smart cities, Prasad, HRIDAY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6647476" y="3218688"/>
            <a:ext cx="1444752" cy="832104"/>
          </a:xfrm>
          <a:prstGeom prst="upArrowCallou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Franklin Gothic Medium Cond" panose="020B0606030402020204" pitchFamily="34" charset="0"/>
              </a:rPr>
              <a:t>E-Learning</a:t>
            </a:r>
            <a:endParaRPr lang="en-US" sz="2000" dirty="0">
              <a:latin typeface="Franklin Gothic Medium Cond" panose="020B06060304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79590" y="4170142"/>
            <a:ext cx="7829338" cy="2523744"/>
          </a:xfrm>
          <a:prstGeom prst="rect">
            <a:avLst/>
          </a:prstGeom>
          <a:solidFill>
            <a:srgbClr val="0070C0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Medium Cond" panose="020B0606030402020204" pitchFamily="34" charset="0"/>
              </a:rPr>
              <a:t>GS2: e-governance:- applications, models, successes, limitations, and potential;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Medium Cond" panose="020B0606030402020204" pitchFamily="34" charset="0"/>
              </a:rPr>
              <a:t>GS3: social networking sites in internal security </a:t>
            </a:r>
            <a:r>
              <a:rPr lang="en-US" sz="3200" dirty="0" err="1">
                <a:latin typeface="Franklin Gothic Medium Cond" panose="020B0606030402020204" pitchFamily="34" charset="0"/>
              </a:rPr>
              <a:t>challages</a:t>
            </a:r>
            <a:endParaRPr lang="en-US" sz="3200" dirty="0">
              <a:latin typeface="Franklin Gothic Medium Cond" panose="020B06060304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Medium Cond" panose="020B0606030402020204" pitchFamily="34" charset="0"/>
              </a:rPr>
              <a:t>GS3: basics of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19614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Ans.</a:t>
            </a:r>
          </a:p>
          <a:p>
            <a:r>
              <a:rPr lang="en-US" dirty="0"/>
              <a:t>NOFN, NKN, </a:t>
            </a:r>
            <a:r>
              <a:rPr lang="en-US" dirty="0" smtClean="0"/>
              <a:t>USOF, public </a:t>
            </a:r>
            <a:r>
              <a:rPr lang="en-US" dirty="0" err="1" smtClean="0"/>
              <a:t>wifi</a:t>
            </a:r>
            <a:r>
              <a:rPr lang="en-US" dirty="0" smtClean="0"/>
              <a:t>: Digital </a:t>
            </a:r>
            <a:r>
              <a:rPr lang="en-US" dirty="0"/>
              <a:t>divide </a:t>
            </a:r>
            <a:r>
              <a:rPr lang="en-US" dirty="0" smtClean="0"/>
              <a:t>▼ within area, rural vs urban area</a:t>
            </a:r>
            <a:endParaRPr lang="en-US" dirty="0"/>
          </a:p>
          <a:p>
            <a:r>
              <a:rPr lang="en-US" dirty="0" smtClean="0"/>
              <a:t>E-</a:t>
            </a:r>
            <a:r>
              <a:rPr lang="en-US" dirty="0" err="1" smtClean="0"/>
              <a:t>Kranti</a:t>
            </a:r>
            <a:r>
              <a:rPr lang="en-US" dirty="0"/>
              <a:t>: urban amnesties in rural areas</a:t>
            </a:r>
          </a:p>
          <a:p>
            <a:r>
              <a:rPr lang="en-US" dirty="0" smtClean="0"/>
              <a:t>E-Literacy + target 0% Import =IT jobs in </a:t>
            </a:r>
            <a:r>
              <a:rPr lang="en-US" dirty="0" err="1" smtClean="0"/>
              <a:t>rurban</a:t>
            </a:r>
            <a:r>
              <a:rPr lang="en-US" dirty="0" smtClean="0"/>
              <a:t> areas ▲</a:t>
            </a:r>
          </a:p>
          <a:p>
            <a:r>
              <a:rPr lang="en-US" dirty="0" smtClean="0"/>
              <a:t>9 pillars- few points on each</a:t>
            </a:r>
          </a:p>
          <a:p>
            <a:r>
              <a:rPr lang="en-US" dirty="0" smtClean="0"/>
              <a:t>End result: digitally empowered society + knowledge economy = $$, amnesties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 +IT divide =poverty, imbalance.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NIC / DEITY not equipped to deliver public internet &amp; e-governance at such large scale.</a:t>
            </a:r>
          </a:p>
          <a:p>
            <a:r>
              <a:rPr lang="en-US" dirty="0" smtClean="0"/>
              <a:t>Broadband- 125</a:t>
            </a:r>
            <a:r>
              <a:rPr lang="en-US" baseline="30000" dirty="0" smtClean="0"/>
              <a:t>th</a:t>
            </a:r>
            <a:r>
              <a:rPr lang="en-US" dirty="0"/>
              <a:t>, below Sri Lanka &amp; Bhutan</a:t>
            </a:r>
          </a:p>
          <a:p>
            <a:r>
              <a:rPr lang="en-US" dirty="0" smtClean="0"/>
              <a:t>Make Wireless </a:t>
            </a:r>
            <a:r>
              <a:rPr lang="en-US" dirty="0"/>
              <a:t>Planning Commission (WPC) A statutory </a:t>
            </a:r>
            <a:r>
              <a:rPr lang="en-US" dirty="0" smtClean="0"/>
              <a:t>body</a:t>
            </a:r>
          </a:p>
          <a:p>
            <a:r>
              <a:rPr lang="en-US" dirty="0" smtClean="0"/>
              <a:t>5% levy on mobile licenses</a:t>
            </a:r>
          </a:p>
          <a:p>
            <a:r>
              <a:rPr lang="en-US" dirty="0" smtClean="0"/>
              <a:t>0% license fees for broadband Cos.</a:t>
            </a:r>
          </a:p>
          <a:p>
            <a:r>
              <a:rPr lang="en-US" dirty="0" smtClean="0"/>
              <a:t>Some ‘package’ desktop + broadband. (similar to Airtel-</a:t>
            </a:r>
            <a:r>
              <a:rPr lang="en-US" dirty="0" err="1" smtClean="0"/>
              <a:t>Iphone</a:t>
            </a:r>
            <a:r>
              <a:rPr lang="en-US" dirty="0" smtClean="0"/>
              <a:t> plan)</a:t>
            </a:r>
          </a:p>
          <a:p>
            <a:r>
              <a:rPr lang="en-US" dirty="0" smtClean="0"/>
              <a:t>Involve private sector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broadband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0584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4140584"/>
            <a:ext cx="3089275" cy="63264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200-600 Mhz: Television signals.</a:t>
            </a:r>
          </a:p>
          <a:p>
            <a:r>
              <a:rPr lang="en-US" dirty="0" smtClean="0"/>
              <a:t>But 93% not utilized.</a:t>
            </a:r>
          </a:p>
          <a:p>
            <a:r>
              <a:rPr lang="en-US" dirty="0" smtClean="0"/>
              <a:t>Microsoft wants this unused “white space” for internet delivery</a:t>
            </a:r>
          </a:p>
          <a:p>
            <a:r>
              <a:rPr lang="en-US" dirty="0"/>
              <a:t>1 router: Rs.10 lakh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Range: 10km, speed 16mbps</a:t>
            </a:r>
          </a:p>
          <a:p>
            <a:r>
              <a:rPr lang="en-US" dirty="0" smtClean="0"/>
              <a:t>Already done US, UK, Singapore &amp; Kenya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White-FI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Private 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02" y="3644208"/>
            <a:ext cx="1625397" cy="162539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White-fi technology </a:t>
            </a:r>
            <a:r>
              <a:rPr lang="en-US" dirty="0" smtClean="0">
                <a:hlinkClick r:id="rId3"/>
              </a:rPr>
              <a:t>click me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Google helium balloons (Project Loon) </a:t>
            </a:r>
            <a:r>
              <a:rPr lang="en-US" dirty="0" smtClean="0">
                <a:hlinkClick r:id="rId4"/>
              </a:rPr>
              <a:t>Link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Facebook drones, internet.org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End result: net neutrality vs. internet.org (</a:t>
            </a:r>
            <a:r>
              <a:rPr lang="en-US" dirty="0" smtClean="0">
                <a:hlinkClick r:id="rId5"/>
              </a:rPr>
              <a:t>EXCEL file=&gt;science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broadband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Page 188: </a:t>
            </a:r>
            <a:r>
              <a:rPr lang="en-US" strike="sngStrike" dirty="0" smtClean="0"/>
              <a:t>National policy on electronics (NPE)</a:t>
            </a:r>
          </a:p>
          <a:p>
            <a:r>
              <a:rPr lang="en-US" dirty="0" smtClean="0"/>
              <a:t>Page 192: National e-Governance plan (</a:t>
            </a:r>
            <a:r>
              <a:rPr lang="en-US" dirty="0" err="1" smtClean="0"/>
              <a:t>NeGP</a:t>
            </a:r>
            <a:r>
              <a:rPr lang="en-US" dirty="0" smtClean="0"/>
              <a:t>) and its projects</a:t>
            </a:r>
          </a:p>
          <a:p>
            <a:r>
              <a:rPr lang="en-US" dirty="0" err="1" smtClean="0"/>
              <a:t>Meghraj</a:t>
            </a:r>
            <a:r>
              <a:rPr lang="en-US" dirty="0" smtClean="0"/>
              <a:t> (cloud computing)</a:t>
            </a:r>
          </a:p>
          <a:p>
            <a:r>
              <a:rPr lang="en-US" dirty="0" smtClean="0"/>
              <a:t>194: dial.gov, e-</a:t>
            </a:r>
            <a:r>
              <a:rPr lang="en-US" dirty="0" err="1" smtClean="0"/>
              <a:t>taal</a:t>
            </a:r>
            <a:r>
              <a:rPr lang="en-US" dirty="0" smtClean="0"/>
              <a:t> utility</a:t>
            </a:r>
            <a:endParaRPr lang="en-US" dirty="0"/>
          </a:p>
          <a:p>
            <a:r>
              <a:rPr lang="en-US" dirty="0" smtClean="0"/>
              <a:t>195: NKN utility</a:t>
            </a:r>
          </a:p>
          <a:p>
            <a:r>
              <a:rPr lang="en-US" dirty="0" smtClean="0"/>
              <a:t>199: FOSS Free &amp; Open source software (BOSS, </a:t>
            </a:r>
            <a:r>
              <a:rPr lang="en-US" dirty="0" err="1" smtClean="0"/>
              <a:t>EduBOSS</a:t>
            </a:r>
            <a:r>
              <a:rPr lang="en-US" dirty="0" smtClean="0"/>
              <a:t> OS)</a:t>
            </a:r>
          </a:p>
          <a:p>
            <a:r>
              <a:rPr lang="en-US" dirty="0" smtClean="0"/>
              <a:t>200: NIC, 210: NIELIT,211: ERNET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E-Governance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201: Controller of Certifying authority (CCA)</a:t>
            </a:r>
          </a:p>
          <a:p>
            <a:r>
              <a:rPr lang="en-US" dirty="0" smtClean="0"/>
              <a:t>Page 201-205: Cyber Appellate tribunal, CERT-IN, Cyber forensics “secureyourpc.in”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security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206: SAMEER (microwave)</a:t>
            </a:r>
          </a:p>
          <a:p>
            <a:r>
              <a:rPr lang="en-US" dirty="0" smtClean="0"/>
              <a:t>207-09: CDAC, </a:t>
            </a:r>
            <a:r>
              <a:rPr lang="en-US" dirty="0" err="1" smtClean="0"/>
              <a:t>Paramyuva</a:t>
            </a:r>
            <a:r>
              <a:rPr lang="en-US" dirty="0" smtClean="0"/>
              <a:t>-II, Chakra dynamic firewall, E-nose, </a:t>
            </a:r>
            <a:r>
              <a:rPr lang="en-US" dirty="0" err="1" smtClean="0"/>
              <a:t>Meghdoot</a:t>
            </a:r>
            <a:r>
              <a:rPr lang="en-US" dirty="0" smtClean="0"/>
              <a:t> clout platform: </a:t>
            </a:r>
            <a:r>
              <a:rPr lang="en-US" dirty="0" smtClean="0">
                <a:solidFill>
                  <a:srgbClr val="FFC000"/>
                </a:solidFill>
              </a:rPr>
              <a:t>dig google as and when necessary</a:t>
            </a:r>
          </a:p>
          <a:p>
            <a:r>
              <a:rPr lang="en-US" dirty="0" smtClean="0"/>
              <a:t>201: NIELIT</a:t>
            </a:r>
          </a:p>
          <a:p>
            <a:r>
              <a:rPr lang="en-US" dirty="0" smtClean="0"/>
              <a:t>211: CMET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Organizations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20" y="141492"/>
            <a:ext cx="6096851" cy="34294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8428" y="4919412"/>
            <a:ext cx="5550407" cy="707886"/>
          </a:xfrm>
          <a:prstGeom prst="wedgeRectCallout">
            <a:avLst>
              <a:gd name="adj1" fmla="val 32548"/>
              <a:gd name="adj2" fmla="val -35960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NEXT: Spectrum Auction</a:t>
            </a:r>
          </a:p>
        </p:txBody>
      </p:sp>
    </p:spTree>
    <p:extLst>
      <p:ext uri="{BB962C8B-B14F-4D97-AF65-F5344CB8AC3E}">
        <p14:creationId xmlns:p14="http://schemas.microsoft.com/office/powerpoint/2010/main" val="20934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" y="1738498"/>
            <a:ext cx="12008309" cy="34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1" y="44346"/>
            <a:ext cx="11152039" cy="67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75236"/>
              </p:ext>
            </p:extLst>
          </p:nvPr>
        </p:nvGraphicFramePr>
        <p:xfrm>
          <a:off x="82296" y="914400"/>
          <a:ext cx="12225528" cy="5751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India Mission (by 2019)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795523"/>
            <a:ext cx="10515600" cy="5486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Department of Electronics and Information Technology </a:t>
            </a:r>
          </a:p>
        </p:txBody>
      </p:sp>
    </p:spTree>
    <p:extLst>
      <p:ext uri="{BB962C8B-B14F-4D97-AF65-F5344CB8AC3E}">
        <p14:creationId xmlns:p14="http://schemas.microsoft.com/office/powerpoint/2010/main" val="397220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6074"/>
              </p:ext>
            </p:extLst>
          </p:nvPr>
        </p:nvGraphicFramePr>
        <p:xfrm>
          <a:off x="838200" y="1287113"/>
          <a:ext cx="10515600" cy="43891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frequency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type of electromagnetic radiation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typical use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wavelength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highest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gamma radiation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killing cancer cells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shortest</a:t>
                      </a: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X-rays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medical images of bones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240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ultraviolet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detecting forged bank notes by fluorescence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240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visible light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seeing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240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infrared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optical </a:t>
                      </a:r>
                      <a:r>
                        <a:rPr lang="en-US" sz="2400" dirty="0" smtClean="0">
                          <a:latin typeface="Franklin Gothic Medium Cond" panose="020B0606030402020204" pitchFamily="34" charset="0"/>
                        </a:rPr>
                        <a:t>fiber </a:t>
                      </a:r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communication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240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microwaves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cooking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lowest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Franklin Gothic Medium Cond" panose="020B0606030402020204" pitchFamily="34" charset="0"/>
                        </a:rPr>
                        <a:t>radio waves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television signals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 Cond" panose="020B0606030402020204" pitchFamily="34" charset="0"/>
                        </a:rPr>
                        <a:t>longest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Electromagnetic radiation types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1005840" y="2432304"/>
            <a:ext cx="603504" cy="2679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8961120" y="2432304"/>
            <a:ext cx="603504" cy="2679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6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52" y="162560"/>
            <a:ext cx="9588229" cy="65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1440" y="914400"/>
          <a:ext cx="11262360" cy="578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Mining &amp; Communication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42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 waves: communication</a:t>
            </a:r>
          </a:p>
          <a:p>
            <a:r>
              <a:rPr lang="en-US" dirty="0">
                <a:solidFill>
                  <a:srgbClr val="FFC000"/>
                </a:solidFill>
              </a:rPr>
              <a:t>License</a:t>
            </a:r>
            <a:r>
              <a:rPr lang="en-US" dirty="0"/>
              <a:t> else national security compromised.</a:t>
            </a:r>
          </a:p>
          <a:p>
            <a:r>
              <a:rPr lang="en-US" dirty="0" smtClean="0"/>
              <a:t>2 operators using same frequency (Hz) in same region = interference.</a:t>
            </a:r>
          </a:p>
          <a:p>
            <a:r>
              <a:rPr lang="en-US" dirty="0" smtClean="0"/>
              <a:t>Govt. divided India into 22 telecom circles.</a:t>
            </a:r>
          </a:p>
          <a:p>
            <a:r>
              <a:rPr lang="en-US" dirty="0" smtClean="0"/>
              <a:t>Govt. </a:t>
            </a:r>
            <a:r>
              <a:rPr lang="en-US" dirty="0" smtClean="0">
                <a:solidFill>
                  <a:srgbClr val="FFC000"/>
                </a:solidFill>
              </a:rPr>
              <a:t>allots spectrum </a:t>
            </a:r>
            <a:r>
              <a:rPr lang="en-US" dirty="0" smtClean="0"/>
              <a:t>rights in 22 circles.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spectrum allocation / auction?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LICENCE to drive truck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81" y="2458244"/>
            <a:ext cx="3251200" cy="32512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6013" y="2290898"/>
            <a:ext cx="5157787" cy="356366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/>
              <a:t>Toll for using highway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run a transport service?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happened in 2g scam?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326625">
            <a:off x="6597892" y="4673269"/>
            <a:ext cx="3573451" cy="1938992"/>
          </a:xfrm>
          <a:prstGeom prst="homePlate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Sold to 3</a:t>
            </a:r>
            <a:r>
              <a:rPr lang="en-US" sz="4000" baseline="30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rd</a:t>
            </a:r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 parties at</a:t>
            </a:r>
          </a:p>
          <a:p>
            <a:pPr marL="0" lvl="1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higher price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2356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40950"/>
              </p:ext>
            </p:extLst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xp</a:t>
            </a:r>
            <a:r>
              <a:rPr lang="en-US" dirty="0" smtClean="0"/>
              <a:t> of running telecom network!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Windfall gain to companies with no-XP</a:t>
            </a:r>
            <a:endParaRPr lang="en-US" dirty="0"/>
          </a:p>
          <a:p>
            <a:r>
              <a:rPr lang="en-US" dirty="0" smtClean="0"/>
              <a:t>Revenue loss to Govt. ~1.76 lakh crore</a:t>
            </a:r>
          </a:p>
          <a:p>
            <a:r>
              <a:rPr lang="en-US" dirty="0" smtClean="0"/>
              <a:t>2012: SC cancels 122 license: companies stuck, bank NPA ▲</a:t>
            </a:r>
          </a:p>
          <a:p>
            <a:r>
              <a:rPr lang="en-US" dirty="0" smtClean="0"/>
              <a:t>Foreign investors </a:t>
            </a:r>
            <a:r>
              <a:rPr lang="en-US" dirty="0"/>
              <a:t>confidence </a:t>
            </a:r>
            <a:r>
              <a:rPr lang="en-US" dirty="0" smtClean="0"/>
              <a:t>▼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2g scam: Fallout?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51" y="1719263"/>
            <a:ext cx="2392298" cy="44577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2020: rural </a:t>
            </a:r>
            <a:r>
              <a:rPr lang="en-US" dirty="0" err="1"/>
              <a:t>teledensity</a:t>
            </a:r>
            <a:r>
              <a:rPr lang="en-US" dirty="0"/>
              <a:t> increase to 100 =&gt;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Universal service obligation fund USOF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for rural/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naxal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areas</a:t>
            </a:r>
          </a:p>
          <a:p>
            <a:pPr fontAlgn="ctr"/>
            <a:r>
              <a:rPr lang="en-US" dirty="0"/>
              <a:t>Right to broadband with 2mbps speed=&gt;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NOFN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National optical fiber network to connect 2.5 lakh Gram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Panchayat + Digital India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fontAlgn="ctr"/>
            <a:r>
              <a:rPr lang="en-US" dirty="0"/>
              <a:t>Make Mobile a socio-economic </a:t>
            </a:r>
            <a:r>
              <a:rPr lang="en-US" dirty="0" smtClean="0"/>
              <a:t>empowerment=&gt;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Aadhar SIM LINK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fontAlgn="ctr"/>
            <a:r>
              <a:rPr lang="en-US" dirty="0"/>
              <a:t>All India mobile no. portability (right now only circle wise. Total 22 circles)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</a:t>
            </a:r>
            <a:br>
              <a:rPr lang="en-US" dirty="0" smtClean="0"/>
            </a:b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51" y="1719263"/>
            <a:ext cx="2392298" cy="445770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Simplify </a:t>
            </a:r>
            <a:r>
              <a:rPr lang="en-US" dirty="0"/>
              <a:t>M&amp;A in telecom </a:t>
            </a:r>
            <a:r>
              <a:rPr lang="en-US" dirty="0" smtClean="0"/>
              <a:t>industry</a:t>
            </a:r>
            <a:endParaRPr lang="en-US" dirty="0"/>
          </a:p>
          <a:p>
            <a:pPr fontAlgn="ctr"/>
            <a:r>
              <a:rPr lang="en-US" dirty="0"/>
              <a:t>Make India a global hub for telecom mfg., VoIP, Cloud computing </a:t>
            </a:r>
            <a:endParaRPr lang="en-US" dirty="0" smtClean="0"/>
          </a:p>
          <a:p>
            <a:pPr fontAlgn="ctr"/>
            <a:r>
              <a:rPr lang="en-US" dirty="0"/>
              <a:t>Allot Spectrum in transparent, </a:t>
            </a:r>
            <a:r>
              <a:rPr lang="en-US" dirty="0">
                <a:solidFill>
                  <a:srgbClr val="FFC000"/>
                </a:solidFill>
              </a:rPr>
              <a:t>market determined price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</a:t>
            </a:r>
            <a:br>
              <a:rPr lang="en-US" dirty="0" smtClean="0"/>
            </a:b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Rural India: National </a:t>
            </a:r>
            <a:r>
              <a:rPr lang="en-US" dirty="0"/>
              <a:t>Optical </a:t>
            </a:r>
            <a:r>
              <a:rPr lang="en-US" dirty="0" err="1"/>
              <a:t>Fibre</a:t>
            </a:r>
            <a:r>
              <a:rPr lang="en-US" dirty="0"/>
              <a:t> Network </a:t>
            </a:r>
            <a:r>
              <a:rPr lang="en-US" dirty="0" smtClean="0"/>
              <a:t>Project under DOT.  </a:t>
            </a:r>
          </a:p>
          <a:p>
            <a:r>
              <a:rPr lang="en-US" dirty="0" smtClean="0"/>
              <a:t>Connect 2.5 lakh gram panchayat by 2016-end. </a:t>
            </a:r>
          </a:p>
          <a:p>
            <a:r>
              <a:rPr lang="en-US" dirty="0" smtClean="0"/>
              <a:t>Kerala’s </a:t>
            </a:r>
            <a:r>
              <a:rPr lang="en-US" dirty="0" err="1" smtClean="0"/>
              <a:t>Idduki</a:t>
            </a:r>
            <a:r>
              <a:rPr lang="en-US" dirty="0" smtClean="0"/>
              <a:t> district 1</a:t>
            </a:r>
            <a:r>
              <a:rPr lang="en-US" baseline="30000" dirty="0" smtClean="0"/>
              <a:t>st</a:t>
            </a:r>
            <a:r>
              <a:rPr lang="en-US" dirty="0" smtClean="0"/>
              <a:t> to connect</a:t>
            </a:r>
          </a:p>
          <a:p>
            <a:r>
              <a:rPr lang="en-US" dirty="0" smtClean="0"/>
              <a:t>States option to finish themselves, DOT to pay. (Andhra accepted)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#1: Broadband </a:t>
            </a:r>
            <a:r>
              <a:rPr lang="en-US" dirty="0"/>
              <a:t>Highway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934709"/>
            <a:ext cx="3089275" cy="30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885334"/>
              </p:ext>
            </p:extLst>
          </p:nvPr>
        </p:nvGraphicFramePr>
        <p:xfrm>
          <a:off x="246888" y="877824"/>
          <a:ext cx="11878056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Telecom Policy 2012: spectrum delinked from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Higher </a:t>
            </a:r>
            <a:r>
              <a:rPr lang="en-US" dirty="0" err="1" smtClean="0"/>
              <a:t>Freq</a:t>
            </a:r>
            <a:r>
              <a:rPr lang="en-US" dirty="0" smtClean="0"/>
              <a:t> (</a:t>
            </a:r>
            <a:r>
              <a:rPr lang="en-US" dirty="0" err="1" smtClean="0"/>
              <a:t>hz</a:t>
            </a:r>
            <a:r>
              <a:rPr lang="en-US" dirty="0" smtClean="0"/>
              <a:t>)= more data /per second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6560" y="1660433"/>
            <a:ext cx="6473103" cy="1173420"/>
          </a:xfrm>
          <a:prstGeom prst="flowChartPunchedTape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These auctioned in 2015 March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2160" y="6150114"/>
            <a:ext cx="6473103" cy="707886"/>
          </a:xfrm>
          <a:prstGeom prst="wedgeRectCallout">
            <a:avLst>
              <a:gd name="adj1" fmla="val 34102"/>
              <a:gd name="adj2" fmla="val -289139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First time auctioned in India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9448" y="4111784"/>
            <a:ext cx="4636907" cy="969347"/>
          </a:xfrm>
          <a:prstGeom prst="flowChartPunchedTape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Previous auction in 2014</a:t>
            </a:r>
            <a:endParaRPr lang="en-US" sz="32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8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strike="sngStrike" dirty="0"/>
              <a:t> "</a:t>
            </a:r>
            <a:r>
              <a:rPr lang="en-US" strike="sngStrike" dirty="0" smtClean="0"/>
              <a:t>First-come-First-serve“</a:t>
            </a:r>
          </a:p>
          <a:p>
            <a:pPr fontAlgn="ctr"/>
            <a:r>
              <a:rPr lang="en-US" dirty="0" smtClean="0"/>
              <a:t>Competitive e-Bid. Highest bidder wins</a:t>
            </a:r>
          </a:p>
          <a:p>
            <a:pPr fontAlgn="ctr"/>
            <a:r>
              <a:rPr lang="en-US" dirty="0" smtClean="0"/>
              <a:t>License tenure: 20 years.</a:t>
            </a:r>
          </a:p>
          <a:p>
            <a:pPr fontAlgn="ctr"/>
            <a:r>
              <a:rPr lang="en-US" dirty="0" smtClean="0"/>
              <a:t>If 2100 Mhz: pay 1/3</a:t>
            </a:r>
            <a:r>
              <a:rPr lang="en-US" baseline="30000" dirty="0" smtClean="0"/>
              <a:t>rd</a:t>
            </a:r>
            <a:r>
              <a:rPr lang="en-US" dirty="0" smtClean="0"/>
              <a:t> amt. in 10 days</a:t>
            </a:r>
          </a:p>
          <a:p>
            <a:pPr fontAlgn="ctr"/>
            <a:r>
              <a:rPr lang="en-US" dirty="0" smtClean="0"/>
              <a:t>Remaining 2/3</a:t>
            </a:r>
            <a:r>
              <a:rPr lang="en-US" baseline="30000" dirty="0" smtClean="0"/>
              <a:t>rd</a:t>
            </a:r>
            <a:r>
              <a:rPr lang="en-US" dirty="0" smtClean="0"/>
              <a:t> amt. in 10 installments x 12 years</a:t>
            </a:r>
          </a:p>
          <a:p>
            <a:pPr fontAlgn="ctr"/>
            <a:r>
              <a:rPr lang="en-US" dirty="0"/>
              <a:t>Highest revenue:  Maharashtra &gt; Andhra Pradesh &gt; </a:t>
            </a:r>
            <a:r>
              <a:rPr lang="en-US" dirty="0" smtClean="0"/>
              <a:t>Rajasthan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auction method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3237706"/>
            <a:ext cx="2438400" cy="2438400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10896" y="283462"/>
          <a:ext cx="8065008" cy="6263513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936110"/>
                <a:gridCol w="4128898"/>
              </a:tblGrid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Idea cellular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Medium Cond" panose="020B0606030402020204" pitchFamily="34" charset="0"/>
                        </a:rPr>
                        <a:t>30100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Airtel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Medium Cond" panose="020B0606030402020204" pitchFamily="34" charset="0"/>
                        </a:rPr>
                        <a:t>29130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Vodafone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25810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Tata </a:t>
                      </a:r>
                      <a:r>
                        <a:rPr lang="en-US" sz="3600" dirty="0" err="1">
                          <a:effectLst/>
                          <a:latin typeface="Franklin Gothic Medium Cond" panose="020B0606030402020204" pitchFamily="34" charset="0"/>
                        </a:rPr>
                        <a:t>teleservice</a:t>
                      </a:r>
                      <a:endParaRPr lang="en-US" sz="3600" dirty="0"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10101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Reliance </a:t>
                      </a:r>
                      <a:r>
                        <a:rPr lang="en-US" sz="3600" dirty="0" err="1">
                          <a:effectLst/>
                          <a:latin typeface="Franklin Gothic Medium Cond" panose="020B0606030402020204" pitchFamily="34" charset="0"/>
                        </a:rPr>
                        <a:t>jio</a:t>
                      </a: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3600" dirty="0" err="1">
                          <a:effectLst/>
                          <a:latin typeface="Franklin Gothic Medium Cond" panose="020B0606030402020204" pitchFamily="34" charset="0"/>
                        </a:rPr>
                        <a:t>infocom</a:t>
                      </a:r>
                      <a:endParaRPr lang="en-US" sz="3600" dirty="0"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10078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Reliance communication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4299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Medium Cond" panose="020B0606030402020204" pitchFamily="34" charset="0"/>
                        </a:rPr>
                        <a:t>Aircel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1350 cr.</a:t>
                      </a:r>
                    </a:p>
                  </a:txBody>
                  <a:tcPr marL="50800" marR="50800" marT="50800" marB="50800" anchor="ctr"/>
                </a:tc>
              </a:tr>
              <a:tr h="7235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  <a:latin typeface="Franklin Gothic Medium Cond" panose="020B0606030402020204" pitchFamily="34" charset="0"/>
                        </a:rPr>
                        <a:t>Uninor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Franklin Gothic Medium Cond" panose="020B0606030402020204" pitchFamily="34" charset="0"/>
                        </a:rPr>
                        <a:t>  -- no spectrum--</a:t>
                      </a:r>
                    </a:p>
                  </a:txBody>
                  <a:tcPr marL="50800" marR="50800" marT="50800" marB="50800" anchor="ctr"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</a:t>
            </a:r>
            <a:br>
              <a:rPr lang="en-US" dirty="0" smtClean="0"/>
            </a:br>
            <a:r>
              <a:rPr lang="en-US" dirty="0" smtClean="0"/>
              <a:t>7 / 8 won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2015 Auction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23708"/>
              </p:ext>
            </p:extLst>
          </p:nvPr>
        </p:nvGraphicFramePr>
        <p:xfrm>
          <a:off x="100584" y="914400"/>
          <a:ext cx="12024360" cy="5797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Spectrum auction 2015: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9432E1-0C76-4071-A6F9-247D276EB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B49432E1-0C76-4071-A6F9-247D276EB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B49432E1-0C76-4071-A6F9-247D276EB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B49432E1-0C76-4071-A6F9-247D276EB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DCAA0B-F07A-4909-8C87-458FB014B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73DCAA0B-F07A-4909-8C87-458FB014B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73DCAA0B-F07A-4909-8C87-458FB014B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73DCAA0B-F07A-4909-8C87-458FB014B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88A6E5-30E8-4FBA-8186-DDF523337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graphicEl>
                                              <a:dgm id="{AE88A6E5-30E8-4FBA-8186-DDF5233372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AE88A6E5-30E8-4FBA-8186-DDF523337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AE88A6E5-30E8-4FBA-8186-DDF523337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595C7A-7E25-4DC7-BC97-187107091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51595C7A-7E25-4DC7-BC97-1871070910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51595C7A-7E25-4DC7-BC97-187107091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51595C7A-7E25-4DC7-BC97-1871070910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55000A-F655-4032-BBF0-58F34CB8A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graphicEl>
                                              <a:dgm id="{5055000A-F655-4032-BBF0-58F34CB8A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5055000A-F655-4032-BBF0-58F34CB8A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graphicEl>
                                              <a:dgm id="{5055000A-F655-4032-BBF0-58F34CB8A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5C656-4CB7-4E33-A76D-6B52716F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07C5C656-4CB7-4E33-A76D-6B52716FE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07C5C656-4CB7-4E33-A76D-6B52716F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07C5C656-4CB7-4E33-A76D-6B52716FE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1997: statutory body</a:t>
            </a:r>
          </a:p>
          <a:p>
            <a:r>
              <a:rPr lang="en-US" dirty="0" smtClean="0"/>
              <a:t>Under Telecom regulatory authority of India Act</a:t>
            </a:r>
          </a:p>
          <a:p>
            <a:r>
              <a:rPr lang="en-US" dirty="0" smtClean="0"/>
              <a:t>Chairman: 3 years / 65 years whichever earlier. </a:t>
            </a:r>
          </a:p>
          <a:p>
            <a:r>
              <a:rPr lang="en-US" dirty="0" smtClean="0"/>
              <a:t>Need special </a:t>
            </a:r>
            <a:r>
              <a:rPr lang="en-US" dirty="0" err="1" smtClean="0"/>
              <a:t>xp</a:t>
            </a:r>
            <a:r>
              <a:rPr lang="en-US" dirty="0" smtClean="0"/>
              <a:t> in telecom, industry, finance, law, accounts,  Management, consumer affairs etc.</a:t>
            </a:r>
          </a:p>
          <a:p>
            <a:r>
              <a:rPr lang="en-US" dirty="0" smtClean="0"/>
              <a:t>2 part time, 2 full time members with similar profile.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12269"/>
            <a:ext cx="3089275" cy="308927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Guide Government on spectrum auction, license fees, tenure etc.</a:t>
            </a:r>
          </a:p>
          <a:p>
            <a:r>
              <a:rPr lang="en-US" dirty="0" smtClean="0"/>
              <a:t>Level playing field to public vs. private telecom players</a:t>
            </a:r>
          </a:p>
          <a:p>
            <a:r>
              <a:rPr lang="en-US" dirty="0" smtClean="0"/>
              <a:t>Protect consumers</a:t>
            </a:r>
          </a:p>
          <a:p>
            <a:r>
              <a:rPr lang="en-US" dirty="0" smtClean="0"/>
              <a:t>Decide service quality norms</a:t>
            </a:r>
          </a:p>
          <a:p>
            <a:r>
              <a:rPr lang="en-US" dirty="0" smtClean="0"/>
              <a:t>Monitor service quality through “performance monitoring reports”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</a:t>
            </a:r>
            <a:br>
              <a:rPr lang="en-US" dirty="0" smtClean="0"/>
            </a:b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Org.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India has &gt;1 lakh post offices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BSNL formed in 1997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TRAI formed in 2000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1,2 and 3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 and 2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1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Only 3</a:t>
            </a:r>
          </a:p>
          <a:p>
            <a:pPr marL="742950" indent="-742950">
              <a:buFont typeface="+mj-lt"/>
              <a:buAutoNum type="alphaU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Ans. C only 1.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2005 MCQ find correct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217: PSUs under DoT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Organizations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Ch.8 Communication &amp; IT</a:t>
            </a:r>
          </a:p>
          <a:p>
            <a:r>
              <a:rPr lang="en-US" dirty="0" smtClean="0"/>
              <a:t>3 dept (Post, </a:t>
            </a:r>
            <a:r>
              <a:rPr lang="en-US" dirty="0" err="1" smtClean="0"/>
              <a:t>Teleco</a:t>
            </a:r>
            <a:r>
              <a:rPr lang="en-US" dirty="0" smtClean="0"/>
              <a:t>, IT)</a:t>
            </a:r>
          </a:p>
          <a:p>
            <a:r>
              <a:rPr lang="en-US" dirty="0" smtClean="0"/>
              <a:t>Post- history MCQs who started it? who developed it? Chronology of acts for </a:t>
            </a:r>
            <a:r>
              <a:rPr lang="en-US" dirty="0" err="1" smtClean="0"/>
              <a:t>Po.Bank</a:t>
            </a:r>
            <a:r>
              <a:rPr lang="en-US" dirty="0" smtClean="0"/>
              <a:t>, Post office savings scheme</a:t>
            </a:r>
          </a:p>
          <a:p>
            <a:r>
              <a:rPr lang="en-US" dirty="0" smtClean="0"/>
              <a:t>Philately-list of stamps released in 2014-15 esp. culture, religion, freedom struggle, environment related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postagestamps.gov.in/Stampofyear2015.aspx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Urban area: compulsory IT infra in new buildings</a:t>
            </a:r>
          </a:p>
          <a:p>
            <a:r>
              <a:rPr lang="en-US" dirty="0" smtClean="0"/>
              <a:t>National information infra- to integrate following</a:t>
            </a:r>
          </a:p>
          <a:p>
            <a:pPr lvl="1"/>
            <a:r>
              <a:rPr lang="en-US" dirty="0" smtClean="0"/>
              <a:t>SWAN (State wide area network) </a:t>
            </a:r>
          </a:p>
          <a:p>
            <a:pPr lvl="1"/>
            <a:r>
              <a:rPr lang="en-US" dirty="0" smtClean="0"/>
              <a:t>NOFN (Nat. Optical </a:t>
            </a:r>
            <a:r>
              <a:rPr lang="en-US" dirty="0" err="1" smtClean="0"/>
              <a:t>fibre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NKN: National Knowledge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Broadband Highway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2934709"/>
            <a:ext cx="3089275" cy="30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1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Page 176: Role of Postal network in delivery of social sector schemes (GS2)</a:t>
            </a:r>
          </a:p>
          <a:p>
            <a:r>
              <a:rPr lang="en-US" dirty="0" smtClean="0"/>
              <a:t>Project Arrow- year and purpose</a:t>
            </a:r>
          </a:p>
          <a:p>
            <a:r>
              <a:rPr lang="en-US" dirty="0" smtClean="0"/>
              <a:t>Page 179-183: various postal services- for non-UPSC exams</a:t>
            </a:r>
          </a:p>
          <a:p>
            <a:r>
              <a:rPr lang="en-US" dirty="0" smtClean="0"/>
              <a:t>Page 183-185: Role of Indian post in financial inclusion. (PMJDY, KVP, Small bank, Payment bank, various insurance-pension schemes, BCA)</a:t>
            </a:r>
          </a:p>
          <a:p>
            <a:r>
              <a:rPr lang="en-US" dirty="0" smtClean="0"/>
              <a:t>Page 184-185: PLI (life insurance)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 2015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60" y="3570971"/>
            <a:ext cx="3776364" cy="21242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5" y="0"/>
            <a:ext cx="6081725" cy="697573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8156447" y="3487869"/>
            <a:ext cx="2005584" cy="3372928"/>
          </a:xfrm>
          <a:prstGeom prst="frame">
            <a:avLst/>
          </a:prstGeom>
          <a:solidFill>
            <a:srgbClr val="FFC000"/>
          </a:solidFill>
          <a:ln cap="sq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8" y="3487869"/>
            <a:ext cx="2031869" cy="197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1" y="0"/>
            <a:ext cx="2031869" cy="197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9" y="-1"/>
            <a:ext cx="2031869" cy="1974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20" y="141492"/>
            <a:ext cx="6096851" cy="3429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7168" y="3570971"/>
            <a:ext cx="3698501" cy="208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879" y="5695176"/>
            <a:ext cx="4636907" cy="969347"/>
          </a:xfrm>
          <a:prstGeom prst="flowChartPunchedTape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>
                <a:latin typeface="Franklin Gothic Medium Cond" panose="020B0606030402020204" pitchFamily="34" charset="0"/>
                <a:ea typeface="Kozuka Gothic Pro B" panose="020B0800000000000000" pitchFamily="34" charset="-128"/>
              </a:rPr>
              <a:t>Next: Environment</a:t>
            </a:r>
            <a:endParaRPr lang="en-US" sz="3200" dirty="0" smtClean="0">
              <a:latin typeface="Franklin Gothic Medium Cond" panose="020B0606030402020204" pitchFamily="34" charset="0"/>
              <a:ea typeface="Kozuka Gothic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1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882063" y="3388511"/>
            <a:ext cx="3089275" cy="213679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#2: Public internet Access</a:t>
            </a:r>
          </a:p>
          <a:p>
            <a:r>
              <a:rPr lang="en-US" dirty="0" smtClean="0"/>
              <a:t>CSC: common service centre</a:t>
            </a:r>
          </a:p>
          <a:p>
            <a:r>
              <a:rPr lang="en-US" dirty="0" smtClean="0"/>
              <a:t>1.5 lakh Post offices</a:t>
            </a:r>
          </a:p>
          <a:p>
            <a:r>
              <a:rPr lang="en-US" dirty="0" smtClean="0"/>
              <a:t>Cities with 1 mil. Pop: public </a:t>
            </a:r>
            <a:r>
              <a:rPr lang="en-US" dirty="0" err="1" smtClean="0"/>
              <a:t>wifi</a:t>
            </a:r>
            <a:r>
              <a:rPr lang="en-US" dirty="0" smtClean="0"/>
              <a:t> hotspots (Smart, </a:t>
            </a:r>
            <a:r>
              <a:rPr lang="en-US" dirty="0" err="1" smtClean="0"/>
              <a:t>Amrut</a:t>
            </a:r>
            <a:r>
              <a:rPr lang="en-US" dirty="0" smtClean="0"/>
              <a:t>, Prasad, </a:t>
            </a:r>
            <a:r>
              <a:rPr lang="en-US" dirty="0" err="1" smtClean="0"/>
              <a:t>Hriday</a:t>
            </a:r>
            <a:r>
              <a:rPr lang="en-US" dirty="0" smtClean="0"/>
              <a:t>…</a:t>
            </a:r>
            <a:r>
              <a:rPr lang="en-US" dirty="0" smtClean="0">
                <a:solidFill>
                  <a:srgbClr val="FFC000"/>
                </a:solidFill>
              </a:rPr>
              <a:t>L7P4.pptx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Railway station </a:t>
            </a:r>
            <a:r>
              <a:rPr lang="en-US" dirty="0" err="1" smtClean="0"/>
              <a:t>wifi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C000"/>
                </a:solidFill>
              </a:rPr>
              <a:t>L7P1.pptx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#3: </a:t>
            </a:r>
            <a:r>
              <a:rPr lang="en-US" dirty="0">
                <a:solidFill>
                  <a:srgbClr val="92D050"/>
                </a:solidFill>
              </a:rPr>
              <a:t>universal mobile connectivity</a:t>
            </a:r>
          </a:p>
          <a:p>
            <a:r>
              <a:rPr lang="en-US" dirty="0" smtClean="0"/>
              <a:t>In </a:t>
            </a:r>
            <a:r>
              <a:rPr lang="en-US" dirty="0"/>
              <a:t>NTP, </a:t>
            </a:r>
            <a:r>
              <a:rPr lang="en-US" dirty="0" smtClean="0"/>
              <a:t>USOF, Spectrum auction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#2: Public internet Access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52102" y="3950132"/>
            <a:ext cx="2949196" cy="101354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Process re-engineering</a:t>
            </a:r>
          </a:p>
          <a:p>
            <a:r>
              <a:rPr lang="en-US" dirty="0" smtClean="0"/>
              <a:t>Forms simplified, All database electronic.</a:t>
            </a:r>
          </a:p>
          <a:p>
            <a:r>
              <a:rPr lang="en-US" dirty="0" smtClean="0"/>
              <a:t>Automated workflow in office</a:t>
            </a:r>
          </a:p>
          <a:p>
            <a:r>
              <a:rPr lang="en-US" dirty="0" smtClean="0"/>
              <a:t>Public grievances </a:t>
            </a:r>
            <a:r>
              <a:rPr lang="en-US" dirty="0" err="1" smtClean="0"/>
              <a:t>redressal</a:t>
            </a:r>
            <a:r>
              <a:rPr lang="en-US" dirty="0" smtClean="0"/>
              <a:t>- “online ticket system”, big-data analysis to make reforms</a:t>
            </a:r>
          </a:p>
          <a:p>
            <a:r>
              <a:rPr lang="en-US" dirty="0" smtClean="0"/>
              <a:t>Digital locker to save School-certificate, Voter ID card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#4: E-governance </a:t>
            </a:r>
            <a:r>
              <a:rPr lang="en-US" dirty="0" err="1" smtClean="0"/>
              <a:t>BPRe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Digital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052767"/>
              </p:ext>
            </p:extLst>
          </p:nvPr>
        </p:nvGraphicFramePr>
        <p:xfrm>
          <a:off x="-274320" y="859536"/>
          <a:ext cx="13021056" cy="572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India #5: E-</a:t>
            </a:r>
            <a:r>
              <a:rPr lang="en-US" dirty="0" err="1" smtClean="0"/>
              <a:t>Kranti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1902844" y="6219646"/>
            <a:ext cx="8610600" cy="45720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77898" tIns="38949" rIns="77898" bIns="38949" rtlCol="0" anchor="ctr">
            <a:normAutofit/>
          </a:bodyPr>
          <a:lstStyle>
            <a:lvl1pPr algn="ctr" defTabSz="778986" rtl="0" eaLnBrk="1" latinLnBrk="0" hangingPunct="1">
              <a:spcBef>
                <a:spcPct val="0"/>
              </a:spcBef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National E Governance program (</a:t>
            </a:r>
            <a:r>
              <a:rPr lang="en-US" sz="2400" b="1" dirty="0" err="1" smtClean="0"/>
              <a:t>NeGP</a:t>
            </a:r>
            <a:r>
              <a:rPr lang="en-US" sz="2400" b="1" dirty="0" smtClean="0"/>
              <a:t> to be revamped)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367" y="4764024"/>
            <a:ext cx="2034633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F37701-5FDA-4D44-84D3-F9A87E4F6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3F37701-5FDA-4D44-84D3-F9A87E4F6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7D425C-6997-4180-8CEC-722BC5507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3C7D425C-6997-4180-8CEC-722BC5507D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0E0A41-7C71-4230-B958-7A3C00972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80E0A41-7C71-4230-B958-7A3C00972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189BDC-5EC3-4A3E-8104-28EDDB4F6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F9189BDC-5EC3-4A3E-8104-28EDDB4F65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8CC4F4-A3F3-4B3C-A134-0322D6B1A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668CC4F4-A3F3-4B3C-A134-0322D6B1A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A564E6-9FBF-48E2-BAC2-55B343A63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24A564E6-9FBF-48E2-BAC2-55B343A63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96472B-3009-4B25-9C47-8641B95F6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D596472B-3009-4B25-9C47-8641B95F6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B4AF6F-7A59-481A-9AB6-1C7B912BD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B2B4AF6F-7A59-481A-9AB6-1C7B912BDC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C916CE-B979-4B62-96F2-4CD345518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3C916CE-B979-4B62-96F2-4CD345518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079C53-AC58-41B1-B80A-26B17B4C7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B4079C53-AC58-41B1-B80A-26B17B4C7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88BDDAE-0187-40CC-ACC8-051CFF33A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D88BDDAE-0187-40CC-ACC8-051CFF33A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64D61F-76E7-4A12-BCB1-02174E92F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2764D61F-76E7-4A12-BCB1-02174E92F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Ch. 8 Communication and IT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Page 192-193: </a:t>
            </a:r>
            <a:r>
              <a:rPr lang="en-US" dirty="0" smtClean="0"/>
              <a:t>NEGP and its modules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 Yearbook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16" y="3048000"/>
            <a:ext cx="2332410" cy="35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21C2D74-8A29-4E06-A14A-89F95271A7FE}" vid="{BD79CDC0-D997-453F-A307-402A3681BE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2158</Words>
  <Application>Microsoft Office PowerPoint</Application>
  <PresentationFormat>Widescreen</PresentationFormat>
  <Paragraphs>397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Kozuka Gothic Pro B</vt:lpstr>
      <vt:lpstr>Arial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PPT_DARK_2015</vt:lpstr>
      <vt:lpstr>PowerPoint Presentation</vt:lpstr>
      <vt:lpstr>PowerPoint Presentation</vt:lpstr>
      <vt:lpstr>Digital India Mission (by 2019)</vt:lpstr>
      <vt:lpstr>#1: Broadband Highway</vt:lpstr>
      <vt:lpstr>Broadband Highway</vt:lpstr>
      <vt:lpstr>#2: Public internet Access</vt:lpstr>
      <vt:lpstr>#4: E-governance BPRe</vt:lpstr>
      <vt:lpstr>Digital India #5: E-Kranti module</vt:lpstr>
      <vt:lpstr>India Yearbook</vt:lpstr>
      <vt:lpstr>Digital India Mission (by 2019)</vt:lpstr>
      <vt:lpstr>#6: info. to ALL</vt:lpstr>
      <vt:lpstr>#7: ZERO import by 2020</vt:lpstr>
      <vt:lpstr>Micro ATM</vt:lpstr>
      <vt:lpstr>#8: IT job</vt:lpstr>
      <vt:lpstr>#9: Early Harvest programs</vt:lpstr>
      <vt:lpstr>#9: Early Harvest programs</vt:lpstr>
      <vt:lpstr>Digital India Mission (by 2019)</vt:lpstr>
      <vt:lpstr>2019 Rs.1.13 lakh crores</vt:lpstr>
      <vt:lpstr>Q: “X” Premise. discuss relevance of “Y”</vt:lpstr>
      <vt:lpstr>Knowledge +IT divide =poverty, imbalance.</vt:lpstr>
      <vt:lpstr>Solutions?</vt:lpstr>
      <vt:lpstr>White-FI</vt:lpstr>
      <vt:lpstr>Solutions?</vt:lpstr>
      <vt:lpstr>E-Governance</vt:lpstr>
      <vt:lpstr>Cyber security</vt:lpstr>
      <vt:lpstr>IT Organizations</vt:lpstr>
      <vt:lpstr>PowerPoint Presentation</vt:lpstr>
      <vt:lpstr>PowerPoint Presentation</vt:lpstr>
      <vt:lpstr>PowerPoint Presentation</vt:lpstr>
      <vt:lpstr>Electromagnetic radiation types</vt:lpstr>
      <vt:lpstr>PowerPoint Presentation</vt:lpstr>
      <vt:lpstr>Mining &amp; Communication </vt:lpstr>
      <vt:lpstr>Why spectrum allocation / auction?</vt:lpstr>
      <vt:lpstr>How to run a transport service?</vt:lpstr>
      <vt:lpstr>What happened in 2g scam?</vt:lpstr>
      <vt:lpstr>No xp of running telecom network!</vt:lpstr>
      <vt:lpstr>2g scam: Fallout?</vt:lpstr>
      <vt:lpstr>Telecom 2012</vt:lpstr>
      <vt:lpstr>Telecom 2012</vt:lpstr>
      <vt:lpstr>Telecom Policy 2012: spectrum delinked from license</vt:lpstr>
      <vt:lpstr>Higher Freq (hz)= more data /per second</vt:lpstr>
      <vt:lpstr>Spectrum auction method</vt:lpstr>
      <vt:lpstr>Participants 7 / 8 won</vt:lpstr>
      <vt:lpstr>Spectrum auction 2015: Implications</vt:lpstr>
      <vt:lpstr>TRAI</vt:lpstr>
      <vt:lpstr>TRAI Functions</vt:lpstr>
      <vt:lpstr>2005 MCQ find correct statement</vt:lpstr>
      <vt:lpstr>Telecom Organizations</vt:lpstr>
      <vt:lpstr>India Yearbook 2015</vt:lpstr>
      <vt:lpstr>India Yearbook 2015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168</cp:revision>
  <dcterms:created xsi:type="dcterms:W3CDTF">2015-05-14T14:27:27Z</dcterms:created>
  <dcterms:modified xsi:type="dcterms:W3CDTF">2015-06-10T04:14:56Z</dcterms:modified>
</cp:coreProperties>
</file>